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3" r:id="rId4"/>
    <p:sldId id="285" r:id="rId5"/>
    <p:sldId id="286" r:id="rId6"/>
    <p:sldId id="287" r:id="rId7"/>
    <p:sldId id="288" r:id="rId8"/>
    <p:sldId id="289" r:id="rId9"/>
    <p:sldId id="272" r:id="rId10"/>
    <p:sldId id="274" r:id="rId11"/>
    <p:sldId id="278" r:id="rId12"/>
    <p:sldId id="279" r:id="rId13"/>
    <p:sldId id="280" r:id="rId14"/>
    <p:sldId id="281" r:id="rId15"/>
    <p:sldId id="282" r:id="rId16"/>
    <p:sldId id="283" r:id="rId17"/>
    <p:sldId id="291" r:id="rId18"/>
    <p:sldId id="290" r:id="rId19"/>
    <p:sldId id="270" r:id="rId2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5DA7C9-1908-4BE6-9D43-83249B7D6134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3AA5B9BA-5A6C-4198-B9CD-56875AC7BE94}">
      <dgm:prSet phldrT="[Texto]" custT="1"/>
      <dgm:spPr>
        <a:xfrm>
          <a:off x="2228171" y="1597330"/>
          <a:ext cx="1487257" cy="1210435"/>
        </a:xfrm>
        <a:prstGeom prst="ellipse">
          <a:avLst/>
        </a:prstGeom>
        <a:solidFill>
          <a:srgbClr val="6F6F6F"/>
        </a:solidFill>
        <a:ln w="25400" cap="flat" cmpd="sng" algn="ctr">
          <a:solidFill>
            <a:srgbClr val="FFED00"/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sz="1200" b="1" dirty="0">
              <a:solidFill>
                <a:sysClr val="window" lastClr="FFFFFF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Libre competencia</a:t>
          </a:r>
        </a:p>
      </dgm:t>
    </dgm:pt>
    <dgm:pt modelId="{A473C6A4-2818-483D-B881-33AC724E72E5}" type="parTrans" cxnId="{DF90F2B4-7E48-4121-9455-2EE43EFCDEFA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58A28743-62DA-4563-919E-10696D8FC4EB}" type="sibTrans" cxnId="{DF90F2B4-7E48-4121-9455-2EE43EFCDEFA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31936922-F101-4ACC-9192-F149C586B5BE}">
      <dgm:prSet phldrT="[Texto]" custT="1"/>
      <dgm:spPr>
        <a:xfrm>
          <a:off x="2187353" y="-111679"/>
          <a:ext cx="1568893" cy="1387325"/>
        </a:xfrm>
        <a:prstGeom prst="ellipse">
          <a:avLst/>
        </a:prstGeom>
        <a:solidFill>
          <a:srgbClr val="6C2584"/>
        </a:solidFill>
        <a:ln w="38100" cap="flat" cmpd="sng" algn="ctr">
          <a:solidFill>
            <a:srgbClr val="FFED00"/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sz="1400" dirty="0">
              <a:solidFill>
                <a:sysClr val="window" lastClr="FFFFFF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Libre entrada y salida del mercado</a:t>
          </a:r>
        </a:p>
      </dgm:t>
    </dgm:pt>
    <dgm:pt modelId="{0E8059B7-397B-4996-A326-904B45F2B8BA}" type="parTrans" cxnId="{E25C774A-784B-4EF4-A1FD-771B1E65EC3E}">
      <dgm:prSet/>
      <dgm:spPr>
        <a:xfrm rot="16200000">
          <a:off x="2886553" y="1244460"/>
          <a:ext cx="170492" cy="393705"/>
        </a:xfrm>
        <a:prstGeom prst="rightArrow">
          <a:avLst>
            <a:gd name="adj1" fmla="val 60000"/>
            <a:gd name="adj2" fmla="val 50000"/>
          </a:avLst>
        </a:prstGeom>
        <a:solidFill>
          <a:srgbClr val="FFED00"/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s-CO" dirty="0">
            <a:solidFill>
              <a:sysClr val="window" lastClr="FFFFFF"/>
            </a:solidFill>
            <a:latin typeface="Roboto" panose="02000000000000000000" pitchFamily="2" charset="0"/>
            <a:ea typeface="Roboto" panose="02000000000000000000" pitchFamily="2" charset="0"/>
            <a:cs typeface="+mn-cs"/>
          </a:endParaRPr>
        </a:p>
      </dgm:t>
    </dgm:pt>
    <dgm:pt modelId="{ED18CF07-B719-4ED7-9BB5-8A5CC1636415}" type="sibTrans" cxnId="{E25C774A-784B-4EF4-A1FD-771B1E65EC3E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9F75966B-3270-4385-B370-50C18A07BF42}">
      <dgm:prSet phldrT="[Texto]" custT="1"/>
      <dgm:spPr>
        <a:xfrm>
          <a:off x="3788666" y="698607"/>
          <a:ext cx="1568893" cy="1387325"/>
        </a:xfrm>
        <a:prstGeom prst="ellipse">
          <a:avLst/>
        </a:prstGeom>
        <a:solidFill>
          <a:srgbClr val="6C2584"/>
        </a:solidFill>
        <a:ln w="38100" cap="flat" cmpd="sng" algn="ctr">
          <a:solidFill>
            <a:srgbClr val="FFED00"/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sz="1400" dirty="0">
              <a:solidFill>
                <a:sysClr val="window" lastClr="FFFFFF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Separación parcial de las actividades</a:t>
          </a:r>
        </a:p>
      </dgm:t>
    </dgm:pt>
    <dgm:pt modelId="{FD4510ED-239E-4B8F-B8AE-75239805313E}" type="parTrans" cxnId="{DE66833C-1122-4F2F-B1C5-77710326B073}">
      <dgm:prSet/>
      <dgm:spPr>
        <a:xfrm rot="19989612">
          <a:off x="3657643" y="1615231"/>
          <a:ext cx="171625" cy="393705"/>
        </a:xfrm>
        <a:prstGeom prst="rightArrow">
          <a:avLst>
            <a:gd name="adj1" fmla="val 60000"/>
            <a:gd name="adj2" fmla="val 50000"/>
          </a:avLst>
        </a:prstGeom>
        <a:solidFill>
          <a:srgbClr val="FFED00"/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s-CO" dirty="0">
            <a:solidFill>
              <a:sysClr val="window" lastClr="FFFFFF"/>
            </a:solidFill>
            <a:latin typeface="Roboto" panose="02000000000000000000" pitchFamily="2" charset="0"/>
            <a:ea typeface="Roboto" panose="02000000000000000000" pitchFamily="2" charset="0"/>
            <a:cs typeface="+mn-cs"/>
          </a:endParaRPr>
        </a:p>
      </dgm:t>
    </dgm:pt>
    <dgm:pt modelId="{21753EC2-EBD9-457C-B78F-3AD64E1CAC70}" type="sibTrans" cxnId="{DE66833C-1122-4F2F-B1C5-77710326B073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8313533B-0534-4EDE-A80B-75008D9FCEC6}">
      <dgm:prSet phldrT="[Texto]" custT="1"/>
      <dgm:spPr>
        <a:xfrm>
          <a:off x="3788666" y="2319163"/>
          <a:ext cx="1568893" cy="1387325"/>
        </a:xfrm>
        <a:prstGeom prst="ellipse">
          <a:avLst/>
        </a:prstGeom>
        <a:solidFill>
          <a:srgbClr val="6C2584"/>
        </a:solidFill>
        <a:ln w="38100" cap="flat" cmpd="sng" algn="ctr">
          <a:solidFill>
            <a:srgbClr val="FFED00"/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sz="1400" dirty="0">
              <a:solidFill>
                <a:sysClr val="window" lastClr="FFFFFF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Intervención del Estado en los contratos</a:t>
          </a:r>
        </a:p>
      </dgm:t>
    </dgm:pt>
    <dgm:pt modelId="{003711B6-79A2-4FE9-96F2-9F94E59CCBF3}" type="parTrans" cxnId="{ACF5C80E-801A-41DA-B533-96802016D5BE}">
      <dgm:prSet/>
      <dgm:spPr>
        <a:xfrm rot="1610388">
          <a:off x="3657643" y="2396160"/>
          <a:ext cx="171625" cy="393705"/>
        </a:xfrm>
        <a:prstGeom prst="rightArrow">
          <a:avLst>
            <a:gd name="adj1" fmla="val 60000"/>
            <a:gd name="adj2" fmla="val 50000"/>
          </a:avLst>
        </a:prstGeom>
        <a:solidFill>
          <a:srgbClr val="FFED00"/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s-CO" dirty="0">
            <a:solidFill>
              <a:sysClr val="window" lastClr="FFFFFF"/>
            </a:solidFill>
            <a:latin typeface="Roboto" panose="02000000000000000000" pitchFamily="2" charset="0"/>
            <a:ea typeface="Roboto" panose="02000000000000000000" pitchFamily="2" charset="0"/>
            <a:cs typeface="+mn-cs"/>
          </a:endParaRPr>
        </a:p>
      </dgm:t>
    </dgm:pt>
    <dgm:pt modelId="{6D354C4E-85CC-466A-AC2E-E9AD746EF46B}" type="sibTrans" cxnId="{ACF5C80E-801A-41DA-B533-96802016D5BE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3615131D-64C4-4485-BBC9-F22A088693CE}">
      <dgm:prSet phldrT="[Texto]" custT="1"/>
      <dgm:spPr>
        <a:xfrm>
          <a:off x="586040" y="698607"/>
          <a:ext cx="1568893" cy="1387325"/>
        </a:xfrm>
        <a:prstGeom prst="ellipse">
          <a:avLst/>
        </a:prstGeom>
        <a:solidFill>
          <a:srgbClr val="6C2584"/>
        </a:solidFill>
        <a:ln w="38100" cap="flat" cmpd="sng" algn="ctr">
          <a:solidFill>
            <a:srgbClr val="FFED00"/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sz="1400" dirty="0">
              <a:solidFill>
                <a:sysClr val="window" lastClr="FFFFFF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Organización del mercado mayorista y minorista</a:t>
          </a:r>
        </a:p>
      </dgm:t>
    </dgm:pt>
    <dgm:pt modelId="{4CFA35A4-3520-4071-8A94-3C5A083F0137}" type="parTrans" cxnId="{EB18C69E-0C98-4CF1-9783-4819746C6C15}">
      <dgm:prSet/>
      <dgm:spPr>
        <a:xfrm rot="12410388">
          <a:off x="2114330" y="1615231"/>
          <a:ext cx="171625" cy="393705"/>
        </a:xfrm>
        <a:prstGeom prst="rightArrow">
          <a:avLst>
            <a:gd name="adj1" fmla="val 60000"/>
            <a:gd name="adj2" fmla="val 50000"/>
          </a:avLst>
        </a:prstGeom>
        <a:solidFill>
          <a:srgbClr val="FFED00"/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s-CO" dirty="0">
            <a:solidFill>
              <a:sysClr val="window" lastClr="FFFFFF"/>
            </a:solidFill>
            <a:latin typeface="Roboto" panose="02000000000000000000" pitchFamily="2" charset="0"/>
            <a:ea typeface="Roboto" panose="02000000000000000000" pitchFamily="2" charset="0"/>
            <a:cs typeface="+mn-cs"/>
          </a:endParaRPr>
        </a:p>
      </dgm:t>
    </dgm:pt>
    <dgm:pt modelId="{F6F9B7A3-0264-4BE5-A245-7B512F8E7B67}" type="sibTrans" cxnId="{EB18C69E-0C98-4CF1-9783-4819746C6C15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6B5CE673-755D-4723-AC33-6DDDEB123E14}">
      <dgm:prSet phldrT="[Texto]" custT="1"/>
      <dgm:spPr>
        <a:xfrm>
          <a:off x="586040" y="2319163"/>
          <a:ext cx="1568893" cy="1387325"/>
        </a:xfrm>
        <a:prstGeom prst="ellipse">
          <a:avLst/>
        </a:prstGeom>
        <a:solidFill>
          <a:srgbClr val="6C2584"/>
        </a:solidFill>
        <a:ln w="38100" cap="flat" cmpd="sng" algn="ctr">
          <a:solidFill>
            <a:srgbClr val="FFED00"/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sz="1400" dirty="0">
              <a:solidFill>
                <a:sysClr val="window" lastClr="FFFFFF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Control de precios</a:t>
          </a:r>
        </a:p>
      </dgm:t>
    </dgm:pt>
    <dgm:pt modelId="{5BE0D2CA-DF23-4034-BA72-07076E9DF8B9}" type="parTrans" cxnId="{84D74F48-8714-46F0-91DF-DDD956DC79DC}">
      <dgm:prSet/>
      <dgm:spPr>
        <a:xfrm rot="9189612">
          <a:off x="2114330" y="2396160"/>
          <a:ext cx="171625" cy="393705"/>
        </a:xfrm>
        <a:prstGeom prst="rightArrow">
          <a:avLst>
            <a:gd name="adj1" fmla="val 60000"/>
            <a:gd name="adj2" fmla="val 50000"/>
          </a:avLst>
        </a:prstGeom>
        <a:solidFill>
          <a:srgbClr val="FFED00"/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s-CO" dirty="0">
            <a:solidFill>
              <a:sysClr val="window" lastClr="FFFFFF"/>
            </a:solidFill>
            <a:latin typeface="Roboto" panose="02000000000000000000" pitchFamily="2" charset="0"/>
            <a:ea typeface="Roboto" panose="02000000000000000000" pitchFamily="2" charset="0"/>
            <a:cs typeface="+mn-cs"/>
          </a:endParaRPr>
        </a:p>
      </dgm:t>
    </dgm:pt>
    <dgm:pt modelId="{06DE4D90-DB9F-40F4-AC79-73248EA79E94}" type="sibTrans" cxnId="{84D74F48-8714-46F0-91DF-DDD956DC79DC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01D86B48-4778-4FB6-95FE-48CA92D270C7}">
      <dgm:prSet phldrT="[Texto]" custT="1"/>
      <dgm:spPr>
        <a:xfrm>
          <a:off x="2187353" y="3129450"/>
          <a:ext cx="1568893" cy="1387325"/>
        </a:xfrm>
        <a:prstGeom prst="ellipse">
          <a:avLst/>
        </a:prstGeom>
        <a:solidFill>
          <a:srgbClr val="6C2584"/>
        </a:solidFill>
        <a:ln w="38100" cap="flat" cmpd="sng" algn="ctr">
          <a:solidFill>
            <a:srgbClr val="FFED00"/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sz="1400" dirty="0">
              <a:solidFill>
                <a:sysClr val="window" lastClr="FFFFFF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Régimen de redes para garantizar la competencia</a:t>
          </a:r>
        </a:p>
      </dgm:t>
    </dgm:pt>
    <dgm:pt modelId="{86292C8C-397D-4117-B433-D9A8F6BA4E75}" type="parTrans" cxnId="{892BDEF0-D629-4655-A11B-BFFB3ABE52A1}">
      <dgm:prSet/>
      <dgm:spPr>
        <a:xfrm rot="5400000">
          <a:off x="2886553" y="2766930"/>
          <a:ext cx="170492" cy="393705"/>
        </a:xfrm>
        <a:prstGeom prst="rightArrow">
          <a:avLst>
            <a:gd name="adj1" fmla="val 60000"/>
            <a:gd name="adj2" fmla="val 50000"/>
          </a:avLst>
        </a:prstGeom>
        <a:solidFill>
          <a:srgbClr val="FFED00"/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s-CO" dirty="0">
            <a:solidFill>
              <a:sysClr val="window" lastClr="FFFFFF"/>
            </a:solidFill>
            <a:latin typeface="Roboto" panose="02000000000000000000" pitchFamily="2" charset="0"/>
            <a:ea typeface="Roboto" panose="02000000000000000000" pitchFamily="2" charset="0"/>
            <a:cs typeface="+mn-cs"/>
          </a:endParaRPr>
        </a:p>
      </dgm:t>
    </dgm:pt>
    <dgm:pt modelId="{862CEADC-C6C4-4117-B4D2-2CCF2EDD686B}" type="sibTrans" cxnId="{892BDEF0-D629-4655-A11B-BFFB3ABE52A1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74313290-CA93-4C7B-9AD6-EB0B0A5E7251}" type="pres">
      <dgm:prSet presAssocID="{0F5DA7C9-1908-4BE6-9D43-83249B7D613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BC081B9-2B2A-467B-A3DF-6A842FDCF9BD}" type="pres">
      <dgm:prSet presAssocID="{3AA5B9BA-5A6C-4198-B9CD-56875AC7BE94}" presName="centerShape" presStyleLbl="node0" presStyleIdx="0" presStyleCnt="1" custScaleX="128438" custScaleY="104532"/>
      <dgm:spPr/>
    </dgm:pt>
    <dgm:pt modelId="{14ADA3D5-91D9-462B-83D1-B4AABC82731C}" type="pres">
      <dgm:prSet presAssocID="{0E8059B7-397B-4996-A326-904B45F2B8BA}" presName="parTrans" presStyleLbl="sibTrans2D1" presStyleIdx="0" presStyleCnt="6"/>
      <dgm:spPr/>
    </dgm:pt>
    <dgm:pt modelId="{22963A0D-09AC-4A60-ADDF-307C541471A4}" type="pres">
      <dgm:prSet presAssocID="{0E8059B7-397B-4996-A326-904B45F2B8BA}" presName="connectorText" presStyleLbl="sibTrans2D1" presStyleIdx="0" presStyleCnt="6"/>
      <dgm:spPr/>
    </dgm:pt>
    <dgm:pt modelId="{8BB87607-350A-4862-83BA-1C4FAE066E6C}" type="pres">
      <dgm:prSet presAssocID="{31936922-F101-4ACC-9192-F149C586B5BE}" presName="node" presStyleLbl="node1" presStyleIdx="0" presStyleCnt="6" custScaleX="135488" custScaleY="119808">
        <dgm:presLayoutVars>
          <dgm:bulletEnabled val="1"/>
        </dgm:presLayoutVars>
      </dgm:prSet>
      <dgm:spPr/>
    </dgm:pt>
    <dgm:pt modelId="{FF1E1AA0-B543-498B-8D24-80AEBF457D1E}" type="pres">
      <dgm:prSet presAssocID="{FD4510ED-239E-4B8F-B8AE-75239805313E}" presName="parTrans" presStyleLbl="sibTrans2D1" presStyleIdx="1" presStyleCnt="6"/>
      <dgm:spPr/>
    </dgm:pt>
    <dgm:pt modelId="{63F4B2DF-8A74-4201-B38B-6A787C36E918}" type="pres">
      <dgm:prSet presAssocID="{FD4510ED-239E-4B8F-B8AE-75239805313E}" presName="connectorText" presStyleLbl="sibTrans2D1" presStyleIdx="1" presStyleCnt="6"/>
      <dgm:spPr/>
    </dgm:pt>
    <dgm:pt modelId="{E91A0393-A5DD-492C-9266-B2D262DE0AFC}" type="pres">
      <dgm:prSet presAssocID="{9F75966B-3270-4385-B370-50C18A07BF42}" presName="node" presStyleLbl="node1" presStyleIdx="1" presStyleCnt="6" custScaleX="135488" custScaleY="119808" custRadScaleRad="110742" custRadScaleInc="10534">
        <dgm:presLayoutVars>
          <dgm:bulletEnabled val="1"/>
        </dgm:presLayoutVars>
      </dgm:prSet>
      <dgm:spPr/>
    </dgm:pt>
    <dgm:pt modelId="{9DBC07BF-4DF9-4E18-8F27-F0CD03558A0B}" type="pres">
      <dgm:prSet presAssocID="{003711B6-79A2-4FE9-96F2-9F94E59CCBF3}" presName="parTrans" presStyleLbl="sibTrans2D1" presStyleIdx="2" presStyleCnt="6"/>
      <dgm:spPr/>
    </dgm:pt>
    <dgm:pt modelId="{D18C72A9-B790-4336-BABF-39ED9A2B13B7}" type="pres">
      <dgm:prSet presAssocID="{003711B6-79A2-4FE9-96F2-9F94E59CCBF3}" presName="connectorText" presStyleLbl="sibTrans2D1" presStyleIdx="2" presStyleCnt="6"/>
      <dgm:spPr/>
    </dgm:pt>
    <dgm:pt modelId="{87269486-6B23-493E-9495-E81287D0E2C1}" type="pres">
      <dgm:prSet presAssocID="{8313533B-0534-4EDE-A80B-75008D9FCEC6}" presName="node" presStyleLbl="node1" presStyleIdx="2" presStyleCnt="6" custScaleX="135488" custScaleY="119808" custRadScaleRad="110742" custRadScaleInc="-10534">
        <dgm:presLayoutVars>
          <dgm:bulletEnabled val="1"/>
        </dgm:presLayoutVars>
      </dgm:prSet>
      <dgm:spPr/>
    </dgm:pt>
    <dgm:pt modelId="{332F3E16-1DF2-4126-BCC7-038DE45C2A98}" type="pres">
      <dgm:prSet presAssocID="{86292C8C-397D-4117-B433-D9A8F6BA4E75}" presName="parTrans" presStyleLbl="sibTrans2D1" presStyleIdx="3" presStyleCnt="6"/>
      <dgm:spPr/>
    </dgm:pt>
    <dgm:pt modelId="{19DF0587-A03A-480F-B888-C73A1B99B974}" type="pres">
      <dgm:prSet presAssocID="{86292C8C-397D-4117-B433-D9A8F6BA4E75}" presName="connectorText" presStyleLbl="sibTrans2D1" presStyleIdx="3" presStyleCnt="6"/>
      <dgm:spPr/>
    </dgm:pt>
    <dgm:pt modelId="{CD800782-CAD0-4A9A-9759-2A777FAFF989}" type="pres">
      <dgm:prSet presAssocID="{01D86B48-4778-4FB6-95FE-48CA92D270C7}" presName="node" presStyleLbl="node1" presStyleIdx="3" presStyleCnt="6" custScaleX="135488" custScaleY="119808">
        <dgm:presLayoutVars>
          <dgm:bulletEnabled val="1"/>
        </dgm:presLayoutVars>
      </dgm:prSet>
      <dgm:spPr/>
    </dgm:pt>
    <dgm:pt modelId="{22044F02-E6B1-4F1D-968F-F56BF11DFAE0}" type="pres">
      <dgm:prSet presAssocID="{5BE0D2CA-DF23-4034-BA72-07076E9DF8B9}" presName="parTrans" presStyleLbl="sibTrans2D1" presStyleIdx="4" presStyleCnt="6"/>
      <dgm:spPr/>
    </dgm:pt>
    <dgm:pt modelId="{41A4BCAB-3649-4D31-9B89-AC8C543D7E66}" type="pres">
      <dgm:prSet presAssocID="{5BE0D2CA-DF23-4034-BA72-07076E9DF8B9}" presName="connectorText" presStyleLbl="sibTrans2D1" presStyleIdx="4" presStyleCnt="6"/>
      <dgm:spPr/>
    </dgm:pt>
    <dgm:pt modelId="{43396740-C63F-4F25-A165-1014EF073832}" type="pres">
      <dgm:prSet presAssocID="{6B5CE673-755D-4723-AC33-6DDDEB123E14}" presName="node" presStyleLbl="node1" presStyleIdx="4" presStyleCnt="6" custScaleX="135488" custScaleY="119808" custRadScaleRad="110742" custRadScaleInc="10534">
        <dgm:presLayoutVars>
          <dgm:bulletEnabled val="1"/>
        </dgm:presLayoutVars>
      </dgm:prSet>
      <dgm:spPr/>
    </dgm:pt>
    <dgm:pt modelId="{6ED3CFC2-7922-400A-B089-69D78E1DAC95}" type="pres">
      <dgm:prSet presAssocID="{4CFA35A4-3520-4071-8A94-3C5A083F0137}" presName="parTrans" presStyleLbl="sibTrans2D1" presStyleIdx="5" presStyleCnt="6"/>
      <dgm:spPr/>
    </dgm:pt>
    <dgm:pt modelId="{50315601-D4CB-41B1-B83F-E9C0B03F95C4}" type="pres">
      <dgm:prSet presAssocID="{4CFA35A4-3520-4071-8A94-3C5A083F0137}" presName="connectorText" presStyleLbl="sibTrans2D1" presStyleIdx="5" presStyleCnt="6"/>
      <dgm:spPr/>
    </dgm:pt>
    <dgm:pt modelId="{34A7AD97-EC75-46C9-8A8A-5009FF17D046}" type="pres">
      <dgm:prSet presAssocID="{3615131D-64C4-4485-BBC9-F22A088693CE}" presName="node" presStyleLbl="node1" presStyleIdx="5" presStyleCnt="6" custScaleX="135488" custScaleY="119808" custRadScaleRad="110742" custRadScaleInc="-10534">
        <dgm:presLayoutVars>
          <dgm:bulletEnabled val="1"/>
        </dgm:presLayoutVars>
      </dgm:prSet>
      <dgm:spPr/>
    </dgm:pt>
  </dgm:ptLst>
  <dgm:cxnLst>
    <dgm:cxn modelId="{45EC5401-3675-490E-B87D-6DAC0AE9504A}" type="presOf" srcId="{5BE0D2CA-DF23-4034-BA72-07076E9DF8B9}" destId="{41A4BCAB-3649-4D31-9B89-AC8C543D7E66}" srcOrd="1" destOrd="0" presId="urn:microsoft.com/office/officeart/2005/8/layout/radial5"/>
    <dgm:cxn modelId="{EAFA7E02-9598-403B-8B3D-62D235430AE3}" type="presOf" srcId="{0E8059B7-397B-4996-A326-904B45F2B8BA}" destId="{14ADA3D5-91D9-462B-83D1-B4AABC82731C}" srcOrd="0" destOrd="0" presId="urn:microsoft.com/office/officeart/2005/8/layout/radial5"/>
    <dgm:cxn modelId="{ACF5C80E-801A-41DA-B533-96802016D5BE}" srcId="{3AA5B9BA-5A6C-4198-B9CD-56875AC7BE94}" destId="{8313533B-0534-4EDE-A80B-75008D9FCEC6}" srcOrd="2" destOrd="0" parTransId="{003711B6-79A2-4FE9-96F2-9F94E59CCBF3}" sibTransId="{6D354C4E-85CC-466A-AC2E-E9AD746EF46B}"/>
    <dgm:cxn modelId="{9AE4F116-50D7-4EBD-B9F6-2CDF049235B0}" type="presOf" srcId="{6B5CE673-755D-4723-AC33-6DDDEB123E14}" destId="{43396740-C63F-4F25-A165-1014EF073832}" srcOrd="0" destOrd="0" presId="urn:microsoft.com/office/officeart/2005/8/layout/radial5"/>
    <dgm:cxn modelId="{A65A421C-EF4D-4197-95BC-C02995805098}" type="presOf" srcId="{0F5DA7C9-1908-4BE6-9D43-83249B7D6134}" destId="{74313290-CA93-4C7B-9AD6-EB0B0A5E7251}" srcOrd="0" destOrd="0" presId="urn:microsoft.com/office/officeart/2005/8/layout/radial5"/>
    <dgm:cxn modelId="{9FE1E432-38D7-49E4-B13F-5ABBA2E07E70}" type="presOf" srcId="{003711B6-79A2-4FE9-96F2-9F94E59CCBF3}" destId="{D18C72A9-B790-4336-BABF-39ED9A2B13B7}" srcOrd="1" destOrd="0" presId="urn:microsoft.com/office/officeart/2005/8/layout/radial5"/>
    <dgm:cxn modelId="{FCA82534-45A3-42B3-B91E-CCD7BC4B0E79}" type="presOf" srcId="{0E8059B7-397B-4996-A326-904B45F2B8BA}" destId="{22963A0D-09AC-4A60-ADDF-307C541471A4}" srcOrd="1" destOrd="0" presId="urn:microsoft.com/office/officeart/2005/8/layout/radial5"/>
    <dgm:cxn modelId="{DE66833C-1122-4F2F-B1C5-77710326B073}" srcId="{3AA5B9BA-5A6C-4198-B9CD-56875AC7BE94}" destId="{9F75966B-3270-4385-B370-50C18A07BF42}" srcOrd="1" destOrd="0" parTransId="{FD4510ED-239E-4B8F-B8AE-75239805313E}" sibTransId="{21753EC2-EBD9-457C-B78F-3AD64E1CAC70}"/>
    <dgm:cxn modelId="{363ED642-983D-47C4-82FF-5A2CF4019500}" type="presOf" srcId="{9F75966B-3270-4385-B370-50C18A07BF42}" destId="{E91A0393-A5DD-492C-9266-B2D262DE0AFC}" srcOrd="0" destOrd="0" presId="urn:microsoft.com/office/officeart/2005/8/layout/radial5"/>
    <dgm:cxn modelId="{B4FC5043-048F-40AA-B62D-7DAB7C984457}" type="presOf" srcId="{FD4510ED-239E-4B8F-B8AE-75239805313E}" destId="{FF1E1AA0-B543-498B-8D24-80AEBF457D1E}" srcOrd="0" destOrd="0" presId="urn:microsoft.com/office/officeart/2005/8/layout/radial5"/>
    <dgm:cxn modelId="{1AD43564-BAB0-472B-AC3A-77E70813DCA5}" type="presOf" srcId="{86292C8C-397D-4117-B433-D9A8F6BA4E75}" destId="{332F3E16-1DF2-4126-BCC7-038DE45C2A98}" srcOrd="0" destOrd="0" presId="urn:microsoft.com/office/officeart/2005/8/layout/radial5"/>
    <dgm:cxn modelId="{84D74F48-8714-46F0-91DF-DDD956DC79DC}" srcId="{3AA5B9BA-5A6C-4198-B9CD-56875AC7BE94}" destId="{6B5CE673-755D-4723-AC33-6DDDEB123E14}" srcOrd="4" destOrd="0" parTransId="{5BE0D2CA-DF23-4034-BA72-07076E9DF8B9}" sibTransId="{06DE4D90-DB9F-40F4-AC79-73248EA79E94}"/>
    <dgm:cxn modelId="{E25C774A-784B-4EF4-A1FD-771B1E65EC3E}" srcId="{3AA5B9BA-5A6C-4198-B9CD-56875AC7BE94}" destId="{31936922-F101-4ACC-9192-F149C586B5BE}" srcOrd="0" destOrd="0" parTransId="{0E8059B7-397B-4996-A326-904B45F2B8BA}" sibTransId="{ED18CF07-B719-4ED7-9BB5-8A5CC1636415}"/>
    <dgm:cxn modelId="{059AA06C-6EAC-40C2-A107-A0EF5D4C5CA1}" type="presOf" srcId="{8313533B-0534-4EDE-A80B-75008D9FCEC6}" destId="{87269486-6B23-493E-9495-E81287D0E2C1}" srcOrd="0" destOrd="0" presId="urn:microsoft.com/office/officeart/2005/8/layout/radial5"/>
    <dgm:cxn modelId="{B2C4964D-2912-4984-BE0C-79433CF4CAA8}" type="presOf" srcId="{3AA5B9BA-5A6C-4198-B9CD-56875AC7BE94}" destId="{9BC081B9-2B2A-467B-A3DF-6A842FDCF9BD}" srcOrd="0" destOrd="0" presId="urn:microsoft.com/office/officeart/2005/8/layout/radial5"/>
    <dgm:cxn modelId="{2D69D66E-982A-4126-B59D-D92A7E15CC19}" type="presOf" srcId="{4CFA35A4-3520-4071-8A94-3C5A083F0137}" destId="{6ED3CFC2-7922-400A-B089-69D78E1DAC95}" srcOrd="0" destOrd="0" presId="urn:microsoft.com/office/officeart/2005/8/layout/radial5"/>
    <dgm:cxn modelId="{D2BEED7D-226E-4231-AB7F-C6A243207BC4}" type="presOf" srcId="{FD4510ED-239E-4B8F-B8AE-75239805313E}" destId="{63F4B2DF-8A74-4201-B38B-6A787C36E918}" srcOrd="1" destOrd="0" presId="urn:microsoft.com/office/officeart/2005/8/layout/radial5"/>
    <dgm:cxn modelId="{EB18C69E-0C98-4CF1-9783-4819746C6C15}" srcId="{3AA5B9BA-5A6C-4198-B9CD-56875AC7BE94}" destId="{3615131D-64C4-4485-BBC9-F22A088693CE}" srcOrd="5" destOrd="0" parTransId="{4CFA35A4-3520-4071-8A94-3C5A083F0137}" sibTransId="{F6F9B7A3-0264-4BE5-A245-7B512F8E7B67}"/>
    <dgm:cxn modelId="{DF90F2B4-7E48-4121-9455-2EE43EFCDEFA}" srcId="{0F5DA7C9-1908-4BE6-9D43-83249B7D6134}" destId="{3AA5B9BA-5A6C-4198-B9CD-56875AC7BE94}" srcOrd="0" destOrd="0" parTransId="{A473C6A4-2818-483D-B881-33AC724E72E5}" sibTransId="{58A28743-62DA-4563-919E-10696D8FC4EB}"/>
    <dgm:cxn modelId="{E53A94BD-8DCF-4043-8E85-1E0F79C27BF2}" type="presOf" srcId="{86292C8C-397D-4117-B433-D9A8F6BA4E75}" destId="{19DF0587-A03A-480F-B888-C73A1B99B974}" srcOrd="1" destOrd="0" presId="urn:microsoft.com/office/officeart/2005/8/layout/radial5"/>
    <dgm:cxn modelId="{95B078C1-10AD-4177-805D-7EBC77437FC1}" type="presOf" srcId="{003711B6-79A2-4FE9-96F2-9F94E59CCBF3}" destId="{9DBC07BF-4DF9-4E18-8F27-F0CD03558A0B}" srcOrd="0" destOrd="0" presId="urn:microsoft.com/office/officeart/2005/8/layout/radial5"/>
    <dgm:cxn modelId="{53FAB0D0-2E1C-4543-818F-8C80F09FAEF4}" type="presOf" srcId="{5BE0D2CA-DF23-4034-BA72-07076E9DF8B9}" destId="{22044F02-E6B1-4F1D-968F-F56BF11DFAE0}" srcOrd="0" destOrd="0" presId="urn:microsoft.com/office/officeart/2005/8/layout/radial5"/>
    <dgm:cxn modelId="{CA5D37E7-A146-44EC-83EF-6D98F8CDA970}" type="presOf" srcId="{31936922-F101-4ACC-9192-F149C586B5BE}" destId="{8BB87607-350A-4862-83BA-1C4FAE066E6C}" srcOrd="0" destOrd="0" presId="urn:microsoft.com/office/officeart/2005/8/layout/radial5"/>
    <dgm:cxn modelId="{F99D82E8-AFD1-41E3-B996-09CA232A6EDE}" type="presOf" srcId="{4CFA35A4-3520-4071-8A94-3C5A083F0137}" destId="{50315601-D4CB-41B1-B83F-E9C0B03F95C4}" srcOrd="1" destOrd="0" presId="urn:microsoft.com/office/officeart/2005/8/layout/radial5"/>
    <dgm:cxn modelId="{2C2DA0ED-B2BC-4716-A45A-BED3FBD89120}" type="presOf" srcId="{01D86B48-4778-4FB6-95FE-48CA92D270C7}" destId="{CD800782-CAD0-4A9A-9759-2A777FAFF989}" srcOrd="0" destOrd="0" presId="urn:microsoft.com/office/officeart/2005/8/layout/radial5"/>
    <dgm:cxn modelId="{892BDEF0-D629-4655-A11B-BFFB3ABE52A1}" srcId="{3AA5B9BA-5A6C-4198-B9CD-56875AC7BE94}" destId="{01D86B48-4778-4FB6-95FE-48CA92D270C7}" srcOrd="3" destOrd="0" parTransId="{86292C8C-397D-4117-B433-D9A8F6BA4E75}" sibTransId="{862CEADC-C6C4-4117-B4D2-2CCF2EDD686B}"/>
    <dgm:cxn modelId="{50CC44F7-56B0-4AFC-8CC9-690117D7F58E}" type="presOf" srcId="{3615131D-64C4-4485-BBC9-F22A088693CE}" destId="{34A7AD97-EC75-46C9-8A8A-5009FF17D046}" srcOrd="0" destOrd="0" presId="urn:microsoft.com/office/officeart/2005/8/layout/radial5"/>
    <dgm:cxn modelId="{1A804AC5-9711-4E62-8541-D9541C251441}" type="presParOf" srcId="{74313290-CA93-4C7B-9AD6-EB0B0A5E7251}" destId="{9BC081B9-2B2A-467B-A3DF-6A842FDCF9BD}" srcOrd="0" destOrd="0" presId="urn:microsoft.com/office/officeart/2005/8/layout/radial5"/>
    <dgm:cxn modelId="{A3C7D81B-57F0-4CAC-8246-B99CFDB3E01B}" type="presParOf" srcId="{74313290-CA93-4C7B-9AD6-EB0B0A5E7251}" destId="{14ADA3D5-91D9-462B-83D1-B4AABC82731C}" srcOrd="1" destOrd="0" presId="urn:microsoft.com/office/officeart/2005/8/layout/radial5"/>
    <dgm:cxn modelId="{256464B5-26B3-4B02-9D1F-7245E24F6C22}" type="presParOf" srcId="{14ADA3D5-91D9-462B-83D1-B4AABC82731C}" destId="{22963A0D-09AC-4A60-ADDF-307C541471A4}" srcOrd="0" destOrd="0" presId="urn:microsoft.com/office/officeart/2005/8/layout/radial5"/>
    <dgm:cxn modelId="{54D72F8C-DFEF-4D1A-B88C-FD54F2437061}" type="presParOf" srcId="{74313290-CA93-4C7B-9AD6-EB0B0A5E7251}" destId="{8BB87607-350A-4862-83BA-1C4FAE066E6C}" srcOrd="2" destOrd="0" presId="urn:microsoft.com/office/officeart/2005/8/layout/radial5"/>
    <dgm:cxn modelId="{DF5FC4CB-9862-43ED-8189-B53AF841266C}" type="presParOf" srcId="{74313290-CA93-4C7B-9AD6-EB0B0A5E7251}" destId="{FF1E1AA0-B543-498B-8D24-80AEBF457D1E}" srcOrd="3" destOrd="0" presId="urn:microsoft.com/office/officeart/2005/8/layout/radial5"/>
    <dgm:cxn modelId="{2C273311-FE54-4727-9B8C-DA6E3D6F3264}" type="presParOf" srcId="{FF1E1AA0-B543-498B-8D24-80AEBF457D1E}" destId="{63F4B2DF-8A74-4201-B38B-6A787C36E918}" srcOrd="0" destOrd="0" presId="urn:microsoft.com/office/officeart/2005/8/layout/radial5"/>
    <dgm:cxn modelId="{5D7F9EFD-5458-4933-8224-20FF9B8E3310}" type="presParOf" srcId="{74313290-CA93-4C7B-9AD6-EB0B0A5E7251}" destId="{E91A0393-A5DD-492C-9266-B2D262DE0AFC}" srcOrd="4" destOrd="0" presId="urn:microsoft.com/office/officeart/2005/8/layout/radial5"/>
    <dgm:cxn modelId="{28B1DA45-20FA-4023-A50E-1F1A0937B5CE}" type="presParOf" srcId="{74313290-CA93-4C7B-9AD6-EB0B0A5E7251}" destId="{9DBC07BF-4DF9-4E18-8F27-F0CD03558A0B}" srcOrd="5" destOrd="0" presId="urn:microsoft.com/office/officeart/2005/8/layout/radial5"/>
    <dgm:cxn modelId="{954ED86F-6D1B-4738-96B9-28023DE2B9BE}" type="presParOf" srcId="{9DBC07BF-4DF9-4E18-8F27-F0CD03558A0B}" destId="{D18C72A9-B790-4336-BABF-39ED9A2B13B7}" srcOrd="0" destOrd="0" presId="urn:microsoft.com/office/officeart/2005/8/layout/radial5"/>
    <dgm:cxn modelId="{4749225C-02AF-46C1-BBE0-742C9602814A}" type="presParOf" srcId="{74313290-CA93-4C7B-9AD6-EB0B0A5E7251}" destId="{87269486-6B23-493E-9495-E81287D0E2C1}" srcOrd="6" destOrd="0" presId="urn:microsoft.com/office/officeart/2005/8/layout/radial5"/>
    <dgm:cxn modelId="{10281333-0B9C-428C-8E9C-F0CF8870F940}" type="presParOf" srcId="{74313290-CA93-4C7B-9AD6-EB0B0A5E7251}" destId="{332F3E16-1DF2-4126-BCC7-038DE45C2A98}" srcOrd="7" destOrd="0" presId="urn:microsoft.com/office/officeart/2005/8/layout/radial5"/>
    <dgm:cxn modelId="{50BF0025-6B27-4448-B0B3-EBE79979293B}" type="presParOf" srcId="{332F3E16-1DF2-4126-BCC7-038DE45C2A98}" destId="{19DF0587-A03A-480F-B888-C73A1B99B974}" srcOrd="0" destOrd="0" presId="urn:microsoft.com/office/officeart/2005/8/layout/radial5"/>
    <dgm:cxn modelId="{30F43294-E653-45A9-8A2C-8640284F292E}" type="presParOf" srcId="{74313290-CA93-4C7B-9AD6-EB0B0A5E7251}" destId="{CD800782-CAD0-4A9A-9759-2A777FAFF989}" srcOrd="8" destOrd="0" presId="urn:microsoft.com/office/officeart/2005/8/layout/radial5"/>
    <dgm:cxn modelId="{58070CC5-8C98-4632-82DA-1B1F0C358786}" type="presParOf" srcId="{74313290-CA93-4C7B-9AD6-EB0B0A5E7251}" destId="{22044F02-E6B1-4F1D-968F-F56BF11DFAE0}" srcOrd="9" destOrd="0" presId="urn:microsoft.com/office/officeart/2005/8/layout/radial5"/>
    <dgm:cxn modelId="{A2D18C08-F054-4D93-AE42-E4D9229F65ED}" type="presParOf" srcId="{22044F02-E6B1-4F1D-968F-F56BF11DFAE0}" destId="{41A4BCAB-3649-4D31-9B89-AC8C543D7E66}" srcOrd="0" destOrd="0" presId="urn:microsoft.com/office/officeart/2005/8/layout/radial5"/>
    <dgm:cxn modelId="{329E6A8E-CF28-472B-87CB-5E2D83269BF6}" type="presParOf" srcId="{74313290-CA93-4C7B-9AD6-EB0B0A5E7251}" destId="{43396740-C63F-4F25-A165-1014EF073832}" srcOrd="10" destOrd="0" presId="urn:microsoft.com/office/officeart/2005/8/layout/radial5"/>
    <dgm:cxn modelId="{7D017A19-FA06-4CBE-8C9B-27E1A291365E}" type="presParOf" srcId="{74313290-CA93-4C7B-9AD6-EB0B0A5E7251}" destId="{6ED3CFC2-7922-400A-B089-69D78E1DAC95}" srcOrd="11" destOrd="0" presId="urn:microsoft.com/office/officeart/2005/8/layout/radial5"/>
    <dgm:cxn modelId="{63B42189-692C-433A-83AA-F9F69E12E218}" type="presParOf" srcId="{6ED3CFC2-7922-400A-B089-69D78E1DAC95}" destId="{50315601-D4CB-41B1-B83F-E9C0B03F95C4}" srcOrd="0" destOrd="0" presId="urn:microsoft.com/office/officeart/2005/8/layout/radial5"/>
    <dgm:cxn modelId="{8CB4A871-183C-4020-8E50-26C8AF5C9881}" type="presParOf" srcId="{74313290-CA93-4C7B-9AD6-EB0B0A5E7251}" destId="{34A7AD97-EC75-46C9-8A8A-5009FF17D046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C18D66-D13E-402D-8A6C-872196B4BD21}" type="doc">
      <dgm:prSet loTypeId="urn:microsoft.com/office/officeart/2005/8/layout/lProcess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ADFB44D3-0E01-4874-99E4-AE821BF35C88}">
      <dgm:prSet phldrT="[Texto]" custT="1"/>
      <dgm:spPr/>
      <dgm:t>
        <a:bodyPr/>
        <a:lstStyle/>
        <a:p>
          <a:r>
            <a:rPr lang="es-CO" sz="1500" b="1" dirty="0">
              <a:latin typeface="Roboto" panose="02000000000000000000" pitchFamily="2" charset="0"/>
              <a:ea typeface="Roboto" panose="02000000000000000000" pitchFamily="2" charset="0"/>
            </a:rPr>
            <a:t>Libre entrada y salida del mercado</a:t>
          </a:r>
        </a:p>
      </dgm:t>
    </dgm:pt>
    <dgm:pt modelId="{F8D5C8C7-F32A-48C6-949B-5E79252D7D2B}" type="parTrans" cxnId="{342F2B2D-86A6-4BD6-B38B-2673472DD05D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EFB2EF3F-8433-4B8E-BC1C-25723F4C1A87}" type="sibTrans" cxnId="{342F2B2D-86A6-4BD6-B38B-2673472DD05D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D551AC45-2F01-47EC-A10E-D3054782B917}">
      <dgm:prSet phldrT="[Texto]" custT="1"/>
      <dgm:spPr/>
      <dgm:t>
        <a:bodyPr/>
        <a:lstStyle/>
        <a:p>
          <a:r>
            <a:rPr lang="es-CO" sz="1200" b="1" dirty="0">
              <a:latin typeface="Roboto" panose="02000000000000000000" pitchFamily="2" charset="0"/>
              <a:ea typeface="Roboto" panose="02000000000000000000" pitchFamily="2" charset="0"/>
            </a:rPr>
            <a:t>¿Qué significa?</a:t>
          </a:r>
        </a:p>
        <a:p>
          <a:r>
            <a:rPr lang="es-CO" sz="1200" b="0" dirty="0">
              <a:latin typeface="Roboto" panose="02000000000000000000" pitchFamily="2" charset="0"/>
              <a:ea typeface="Roboto" panose="02000000000000000000" pitchFamily="2" charset="0"/>
            </a:rPr>
            <a:t>Las empresas debidamente constituidas y organizadas no requieren de títulos habilitantes por parte de autoridades administrativas</a:t>
          </a:r>
        </a:p>
      </dgm:t>
    </dgm:pt>
    <dgm:pt modelId="{4907050C-5539-4A8B-8414-2CAF3C6BD4E4}" type="parTrans" cxnId="{3174DB2B-5046-49AB-B8EB-39B0AAF6C971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49FB7E2B-142C-4EC4-9406-875245D3DE41}" type="sibTrans" cxnId="{3174DB2B-5046-49AB-B8EB-39B0AAF6C971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05C4E988-D313-4868-B431-D7CAFBDB3C75}">
      <dgm:prSet phldrT="[Texto]" custT="1"/>
      <dgm:spPr/>
      <dgm:t>
        <a:bodyPr/>
        <a:lstStyle/>
        <a:p>
          <a:r>
            <a:rPr lang="es-CO" sz="1500" b="1" dirty="0">
              <a:latin typeface="Roboto" panose="02000000000000000000" pitchFamily="2" charset="0"/>
              <a:ea typeface="Roboto" panose="02000000000000000000" pitchFamily="2" charset="0"/>
            </a:rPr>
            <a:t>Intervención del Estado en los contratos</a:t>
          </a:r>
        </a:p>
      </dgm:t>
    </dgm:pt>
    <dgm:pt modelId="{DC8A6844-1D94-4F3F-8917-F06E411917E7}" type="parTrans" cxnId="{77D1C064-3412-428F-B4BB-9E2223FD1B64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C2D5DC07-18D5-401C-B308-207004D7D94B}" type="sibTrans" cxnId="{77D1C064-3412-428F-B4BB-9E2223FD1B64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BA14DBB3-A43A-4CC2-B81F-3E82F5C4435D}">
      <dgm:prSet phldrT="[Texto]" custT="1"/>
      <dgm:spPr/>
      <dgm:t>
        <a:bodyPr/>
        <a:lstStyle/>
        <a:p>
          <a:r>
            <a:rPr lang="es-CO" sz="1200" b="1" dirty="0">
              <a:latin typeface="Roboto" panose="02000000000000000000" pitchFamily="2" charset="0"/>
              <a:ea typeface="Roboto" panose="02000000000000000000" pitchFamily="2" charset="0"/>
            </a:rPr>
            <a:t>¿Qué significa?</a:t>
          </a:r>
        </a:p>
        <a:p>
          <a:r>
            <a:rPr lang="es-CO" sz="1200" dirty="0">
              <a:latin typeface="Roboto" panose="02000000000000000000" pitchFamily="2" charset="0"/>
              <a:ea typeface="Roboto" panose="02000000000000000000" pitchFamily="2" charset="0"/>
            </a:rPr>
            <a:t>El Estado interviene con el fin de adaptarlos para:</a:t>
          </a:r>
        </a:p>
        <a:p>
          <a:r>
            <a:rPr lang="es-CO" sz="1200" dirty="0">
              <a:latin typeface="Roboto" panose="02000000000000000000" pitchFamily="2" charset="0"/>
              <a:ea typeface="Roboto" panose="02000000000000000000" pitchFamily="2" charset="0"/>
            </a:rPr>
            <a:t>- Selección competitiva para las compras de energía por los comercializadores para vender en el mercado regulado</a:t>
          </a:r>
        </a:p>
        <a:p>
          <a:r>
            <a:rPr lang="es-CO" sz="1200" b="0" dirty="0">
              <a:latin typeface="Roboto" panose="02000000000000000000" pitchFamily="2" charset="0"/>
              <a:ea typeface="Roboto" panose="02000000000000000000" pitchFamily="2" charset="0"/>
            </a:rPr>
            <a:t>- Reglas para empresas integradas, en la negociación de contratos</a:t>
          </a:r>
          <a:endParaRPr lang="es-CO" sz="1200" b="1" dirty="0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01CDC3D6-466E-40BF-80E4-CD7D5B7AF63F}" type="parTrans" cxnId="{EA959614-12B1-4FBA-9695-6BD2632A2BD9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9B89EA15-073D-4DCC-A989-6F2114F7D674}" type="sibTrans" cxnId="{EA959614-12B1-4FBA-9695-6BD2632A2BD9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9A9C07B1-0356-413A-AF13-9BAEFBF50305}">
      <dgm:prSet phldrT="[Texto]" custT="1"/>
      <dgm:spPr/>
      <dgm:t>
        <a:bodyPr/>
        <a:lstStyle/>
        <a:p>
          <a:r>
            <a:rPr lang="es-CO" sz="1200" b="1" dirty="0">
              <a:latin typeface="Roboto" panose="02000000000000000000" pitchFamily="2" charset="0"/>
              <a:ea typeface="Roboto" panose="02000000000000000000" pitchFamily="2" charset="0"/>
            </a:rPr>
            <a:t>¿Cuál es la norma?</a:t>
          </a:r>
        </a:p>
        <a:p>
          <a:r>
            <a:rPr lang="es-CO" sz="1200" b="0" dirty="0">
              <a:latin typeface="Roboto" panose="02000000000000000000" pitchFamily="2" charset="0"/>
              <a:ea typeface="Roboto" panose="02000000000000000000" pitchFamily="2" charset="0"/>
            </a:rPr>
            <a:t>Resolución CREG 20 y 21 de 1996 </a:t>
          </a:r>
        </a:p>
      </dgm:t>
    </dgm:pt>
    <dgm:pt modelId="{BA9AC4F2-06F9-42D3-B21D-D6BE5CBFC136}" type="parTrans" cxnId="{0CE816C6-56D8-4510-A25C-C06AFA39E671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12BC12F2-FECA-4794-B7E9-2EFD70922BD7}" type="sibTrans" cxnId="{0CE816C6-56D8-4510-A25C-C06AFA39E671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2E05C2EC-5EED-40CD-8C94-9F99D1FAAEFC}">
      <dgm:prSet phldrT="[Texto]" custT="1"/>
      <dgm:spPr/>
      <dgm:t>
        <a:bodyPr/>
        <a:lstStyle/>
        <a:p>
          <a:r>
            <a:rPr lang="es-CO" sz="1500" b="1" dirty="0">
              <a:latin typeface="Roboto" panose="02000000000000000000" pitchFamily="2" charset="0"/>
              <a:ea typeface="Roboto" panose="02000000000000000000" pitchFamily="2" charset="0"/>
            </a:rPr>
            <a:t>Régimen de redes para garantizar la competencia</a:t>
          </a:r>
        </a:p>
      </dgm:t>
    </dgm:pt>
    <dgm:pt modelId="{932489B9-B71B-45EA-9526-C70637A92470}" type="parTrans" cxnId="{4FD0C746-9599-4E20-94C3-3C4F2A005C5E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152973F5-32AE-4844-981F-CD5EED13E17C}" type="sibTrans" cxnId="{4FD0C746-9599-4E20-94C3-3C4F2A005C5E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C2C769CD-D093-4EF9-957F-95B65DFEFCC0}">
      <dgm:prSet custT="1"/>
      <dgm:spPr/>
      <dgm:t>
        <a:bodyPr/>
        <a:lstStyle/>
        <a:p>
          <a:r>
            <a:rPr lang="es-CO" sz="1200" b="1" dirty="0">
              <a:latin typeface="Roboto" panose="02000000000000000000" pitchFamily="2" charset="0"/>
              <a:ea typeface="Roboto" panose="02000000000000000000" pitchFamily="2" charset="0"/>
            </a:rPr>
            <a:t>¿Qué significa?</a:t>
          </a:r>
        </a:p>
        <a:p>
          <a:r>
            <a:rPr lang="es-CO" sz="1200" dirty="0">
              <a:latin typeface="Roboto" panose="02000000000000000000" pitchFamily="2" charset="0"/>
              <a:ea typeface="Roboto" panose="02000000000000000000" pitchFamily="2" charset="0"/>
            </a:rPr>
            <a:t>No hay redes paralelas, todos los agentes compiten en una misma red</a:t>
          </a:r>
        </a:p>
        <a:p>
          <a:r>
            <a:rPr lang="es-CO" sz="1200" dirty="0">
              <a:latin typeface="Roboto" panose="02000000000000000000" pitchFamily="2" charset="0"/>
              <a:ea typeface="Roboto" panose="02000000000000000000" pitchFamily="2" charset="0"/>
            </a:rPr>
            <a:t>Hay libertad de acceso a la red , bajo el cumplimiento de condiciones legales</a:t>
          </a:r>
          <a:endParaRPr lang="es-CO" sz="1200" b="0" dirty="0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43492C9D-8FCA-4A5F-AA5E-3DB83E570A6F}" type="parTrans" cxnId="{E63B04FE-88BF-4F37-94D7-EC0414501EAE}">
      <dgm:prSet/>
      <dgm:spPr/>
      <dgm:t>
        <a:bodyPr/>
        <a:lstStyle/>
        <a:p>
          <a:endParaRPr lang="es-CO"/>
        </a:p>
      </dgm:t>
    </dgm:pt>
    <dgm:pt modelId="{0DFA09B9-3741-4663-B222-B6D83BB01CE2}" type="sibTrans" cxnId="{E63B04FE-88BF-4F37-94D7-EC0414501EAE}">
      <dgm:prSet/>
      <dgm:spPr/>
      <dgm:t>
        <a:bodyPr/>
        <a:lstStyle/>
        <a:p>
          <a:endParaRPr lang="es-CO"/>
        </a:p>
      </dgm:t>
    </dgm:pt>
    <dgm:pt modelId="{EF53EB21-2787-4FBA-851D-4514716C1A77}">
      <dgm:prSet custT="1"/>
      <dgm:spPr/>
      <dgm:t>
        <a:bodyPr/>
        <a:lstStyle/>
        <a:p>
          <a:r>
            <a:rPr lang="es-CO" sz="1200" b="1" dirty="0">
              <a:latin typeface="Roboto" panose="02000000000000000000" pitchFamily="2" charset="0"/>
              <a:ea typeface="Roboto" panose="02000000000000000000" pitchFamily="2" charset="0"/>
            </a:rPr>
            <a:t>¿Por qué este principio?</a:t>
          </a:r>
        </a:p>
        <a:p>
          <a:r>
            <a:rPr lang="es-CO" sz="1200" dirty="0">
              <a:latin typeface="Roboto" panose="02000000000000000000" pitchFamily="2" charset="0"/>
              <a:ea typeface="Roboto" panose="02000000000000000000" pitchFamily="2" charset="0"/>
            </a:rPr>
            <a:t>Busca que no existan barreras legales que obstaculicen la entrada de nuevos agentes al mercado</a:t>
          </a:r>
        </a:p>
      </dgm:t>
    </dgm:pt>
    <dgm:pt modelId="{E1172151-3728-448C-85D7-F3BF0C0C31C4}" type="parTrans" cxnId="{C5C8D592-20C2-4718-82B6-FAD4CC0D5964}">
      <dgm:prSet/>
      <dgm:spPr/>
      <dgm:t>
        <a:bodyPr/>
        <a:lstStyle/>
        <a:p>
          <a:endParaRPr lang="es-CO"/>
        </a:p>
      </dgm:t>
    </dgm:pt>
    <dgm:pt modelId="{C9DBC429-5795-442C-AA4E-DA257F7C21EA}" type="sibTrans" cxnId="{C5C8D592-20C2-4718-82B6-FAD4CC0D5964}">
      <dgm:prSet/>
      <dgm:spPr/>
      <dgm:t>
        <a:bodyPr/>
        <a:lstStyle/>
        <a:p>
          <a:endParaRPr lang="es-CO"/>
        </a:p>
      </dgm:t>
    </dgm:pt>
    <dgm:pt modelId="{0DB16A80-FA8E-48ED-98B1-5FBD2739F460}">
      <dgm:prSet custT="1"/>
      <dgm:spPr/>
      <dgm:t>
        <a:bodyPr/>
        <a:lstStyle/>
        <a:p>
          <a:r>
            <a:rPr lang="es-CO" sz="1200" b="1" dirty="0">
              <a:latin typeface="Roboto" panose="02000000000000000000" pitchFamily="2" charset="0"/>
              <a:ea typeface="Roboto" panose="02000000000000000000" pitchFamily="2" charset="0"/>
            </a:rPr>
            <a:t>¿Cuál es la norma?</a:t>
          </a:r>
        </a:p>
        <a:p>
          <a:r>
            <a:rPr lang="es-CO" sz="1200" dirty="0">
              <a:latin typeface="Roboto" panose="02000000000000000000" pitchFamily="2" charset="0"/>
              <a:ea typeface="Roboto" panose="02000000000000000000" pitchFamily="2" charset="0"/>
            </a:rPr>
            <a:t>Art. 10, Ley 142 de 1994 </a:t>
          </a:r>
        </a:p>
      </dgm:t>
    </dgm:pt>
    <dgm:pt modelId="{15037E53-FB98-405A-9C49-7CDEDE9A0BDE}" type="parTrans" cxnId="{BFCC29CC-0AC9-46AF-BF97-53311842DA35}">
      <dgm:prSet/>
      <dgm:spPr/>
      <dgm:t>
        <a:bodyPr/>
        <a:lstStyle/>
        <a:p>
          <a:endParaRPr lang="es-CO"/>
        </a:p>
      </dgm:t>
    </dgm:pt>
    <dgm:pt modelId="{2DA61A2C-8A1B-496C-AB25-D73DC3742E85}" type="sibTrans" cxnId="{BFCC29CC-0AC9-46AF-BF97-53311842DA35}">
      <dgm:prSet/>
      <dgm:spPr/>
      <dgm:t>
        <a:bodyPr/>
        <a:lstStyle/>
        <a:p>
          <a:endParaRPr lang="es-CO"/>
        </a:p>
      </dgm:t>
    </dgm:pt>
    <dgm:pt modelId="{68848A65-4E75-4CFF-A55F-6A8A963E10AD}" type="pres">
      <dgm:prSet presAssocID="{FEC18D66-D13E-402D-8A6C-872196B4BD21}" presName="Name0" presStyleCnt="0">
        <dgm:presLayoutVars>
          <dgm:dir/>
          <dgm:animLvl val="lvl"/>
          <dgm:resizeHandles val="exact"/>
        </dgm:presLayoutVars>
      </dgm:prSet>
      <dgm:spPr/>
    </dgm:pt>
    <dgm:pt modelId="{CD83709B-6D11-4742-9DE1-BC81B5929AB6}" type="pres">
      <dgm:prSet presAssocID="{ADFB44D3-0E01-4874-99E4-AE821BF35C88}" presName="vertFlow" presStyleCnt="0"/>
      <dgm:spPr/>
    </dgm:pt>
    <dgm:pt modelId="{84DF489A-8FE3-439A-BA0D-C418996FD5E9}" type="pres">
      <dgm:prSet presAssocID="{ADFB44D3-0E01-4874-99E4-AE821BF35C88}" presName="header" presStyleLbl="node1" presStyleIdx="0" presStyleCnt="3" custScaleX="132153" custScaleY="135704"/>
      <dgm:spPr/>
    </dgm:pt>
    <dgm:pt modelId="{0F78B70A-2CF4-45F9-9F3D-C1E0438F0397}" type="pres">
      <dgm:prSet presAssocID="{4907050C-5539-4A8B-8414-2CAF3C6BD4E4}" presName="parTrans" presStyleLbl="sibTrans2D1" presStyleIdx="0" presStyleCnt="6"/>
      <dgm:spPr/>
    </dgm:pt>
    <dgm:pt modelId="{3E97D6C0-D88D-441D-913A-E77AD6610DE1}" type="pres">
      <dgm:prSet presAssocID="{D551AC45-2F01-47EC-A10E-D3054782B917}" presName="child" presStyleLbl="alignAccFollowNode1" presStyleIdx="0" presStyleCnt="6" custScaleY="279831">
        <dgm:presLayoutVars>
          <dgm:chMax val="0"/>
          <dgm:bulletEnabled val="1"/>
        </dgm:presLayoutVars>
      </dgm:prSet>
      <dgm:spPr/>
    </dgm:pt>
    <dgm:pt modelId="{D01CD85D-3B91-4E2A-90EA-1F9E54308A13}" type="pres">
      <dgm:prSet presAssocID="{49FB7E2B-142C-4EC4-9406-875245D3DE41}" presName="sibTrans" presStyleLbl="sibTrans2D1" presStyleIdx="1" presStyleCnt="6"/>
      <dgm:spPr/>
    </dgm:pt>
    <dgm:pt modelId="{44C521BA-1D1D-472C-B4B8-864BDE6F1191}" type="pres">
      <dgm:prSet presAssocID="{EF53EB21-2787-4FBA-851D-4514716C1A77}" presName="child" presStyleLbl="alignAccFollowNode1" presStyleIdx="1" presStyleCnt="6" custScaleY="188963">
        <dgm:presLayoutVars>
          <dgm:chMax val="0"/>
          <dgm:bulletEnabled val="1"/>
        </dgm:presLayoutVars>
      </dgm:prSet>
      <dgm:spPr/>
    </dgm:pt>
    <dgm:pt modelId="{930B9D2D-816D-4A23-A0DA-5D38FDD8AA63}" type="pres">
      <dgm:prSet presAssocID="{C9DBC429-5795-442C-AA4E-DA257F7C21EA}" presName="sibTrans" presStyleLbl="sibTrans2D1" presStyleIdx="2" presStyleCnt="6"/>
      <dgm:spPr/>
    </dgm:pt>
    <dgm:pt modelId="{2690CDCF-1075-4677-A920-A9FFAAA43D17}" type="pres">
      <dgm:prSet presAssocID="{0DB16A80-FA8E-48ED-98B1-5FBD2739F460}" presName="child" presStyleLbl="alignAccFollowNode1" presStyleIdx="2" presStyleCnt="6">
        <dgm:presLayoutVars>
          <dgm:chMax val="0"/>
          <dgm:bulletEnabled val="1"/>
        </dgm:presLayoutVars>
      </dgm:prSet>
      <dgm:spPr/>
    </dgm:pt>
    <dgm:pt modelId="{0BA79186-06CB-4FFF-A7CF-3B2138C1F157}" type="pres">
      <dgm:prSet presAssocID="{ADFB44D3-0E01-4874-99E4-AE821BF35C88}" presName="hSp" presStyleCnt="0"/>
      <dgm:spPr/>
    </dgm:pt>
    <dgm:pt modelId="{5D6BE11C-9C3C-4B6C-AB37-679D377ED4BC}" type="pres">
      <dgm:prSet presAssocID="{05C4E988-D313-4868-B431-D7CAFBDB3C75}" presName="vertFlow" presStyleCnt="0"/>
      <dgm:spPr/>
    </dgm:pt>
    <dgm:pt modelId="{7FF440B4-AD95-41E2-A361-BA595263853A}" type="pres">
      <dgm:prSet presAssocID="{05C4E988-D313-4868-B431-D7CAFBDB3C75}" presName="header" presStyleLbl="node1" presStyleIdx="1" presStyleCnt="3" custScaleX="132153" custScaleY="135704"/>
      <dgm:spPr/>
    </dgm:pt>
    <dgm:pt modelId="{0BFE6EA8-B865-4900-8C65-88598AB8AF72}" type="pres">
      <dgm:prSet presAssocID="{01CDC3D6-466E-40BF-80E4-CD7D5B7AF63F}" presName="parTrans" presStyleLbl="sibTrans2D1" presStyleIdx="3" presStyleCnt="6"/>
      <dgm:spPr/>
    </dgm:pt>
    <dgm:pt modelId="{E776EF6F-FE57-4A12-8907-48CC21D5D1CE}" type="pres">
      <dgm:prSet presAssocID="{BA14DBB3-A43A-4CC2-B81F-3E82F5C4435D}" presName="child" presStyleLbl="alignAccFollowNode1" presStyleIdx="3" presStyleCnt="6" custScaleY="444234">
        <dgm:presLayoutVars>
          <dgm:chMax val="0"/>
          <dgm:bulletEnabled val="1"/>
        </dgm:presLayoutVars>
      </dgm:prSet>
      <dgm:spPr/>
    </dgm:pt>
    <dgm:pt modelId="{B7D8BC7E-5407-4AD2-B4CA-F4DAB6459AEB}" type="pres">
      <dgm:prSet presAssocID="{9B89EA15-073D-4DCC-A989-6F2114F7D674}" presName="sibTrans" presStyleLbl="sibTrans2D1" presStyleIdx="4" presStyleCnt="6"/>
      <dgm:spPr/>
    </dgm:pt>
    <dgm:pt modelId="{E519C44E-DFBB-497F-854E-A50FCD0F2E67}" type="pres">
      <dgm:prSet presAssocID="{9A9C07B1-0356-413A-AF13-9BAEFBF50305}" presName="child" presStyleLbl="alignAccFollowNode1" presStyleIdx="4" presStyleCnt="6" custScaleX="97982" custScaleY="128760">
        <dgm:presLayoutVars>
          <dgm:chMax val="0"/>
          <dgm:bulletEnabled val="1"/>
        </dgm:presLayoutVars>
      </dgm:prSet>
      <dgm:spPr/>
    </dgm:pt>
    <dgm:pt modelId="{A8956977-1352-42A7-BECD-6E60F3A12B96}" type="pres">
      <dgm:prSet presAssocID="{05C4E988-D313-4868-B431-D7CAFBDB3C75}" presName="hSp" presStyleCnt="0"/>
      <dgm:spPr/>
    </dgm:pt>
    <dgm:pt modelId="{3994458A-0022-4321-B1E5-1F0C15D25BC5}" type="pres">
      <dgm:prSet presAssocID="{2E05C2EC-5EED-40CD-8C94-9F99D1FAAEFC}" presName="vertFlow" presStyleCnt="0"/>
      <dgm:spPr/>
    </dgm:pt>
    <dgm:pt modelId="{AE55FB1A-0FEC-4B72-B57F-7DB01A1ED133}" type="pres">
      <dgm:prSet presAssocID="{2E05C2EC-5EED-40CD-8C94-9F99D1FAAEFC}" presName="header" presStyleLbl="node1" presStyleIdx="2" presStyleCnt="3" custScaleX="132153" custScaleY="128661"/>
      <dgm:spPr/>
    </dgm:pt>
    <dgm:pt modelId="{C286CB46-4F91-492F-B335-E78024C8ADD9}" type="pres">
      <dgm:prSet presAssocID="{43492C9D-8FCA-4A5F-AA5E-3DB83E570A6F}" presName="parTrans" presStyleLbl="sibTrans2D1" presStyleIdx="5" presStyleCnt="6"/>
      <dgm:spPr/>
    </dgm:pt>
    <dgm:pt modelId="{65BAEE78-8A3E-44A9-BDA1-DBC6B2EDBDD3}" type="pres">
      <dgm:prSet presAssocID="{C2C769CD-D093-4EF9-957F-95B65DFEFCC0}" presName="child" presStyleLbl="alignAccFollowNode1" presStyleIdx="5" presStyleCnt="6" custScaleY="303813">
        <dgm:presLayoutVars>
          <dgm:chMax val="0"/>
          <dgm:bulletEnabled val="1"/>
        </dgm:presLayoutVars>
      </dgm:prSet>
      <dgm:spPr/>
    </dgm:pt>
  </dgm:ptLst>
  <dgm:cxnLst>
    <dgm:cxn modelId="{662CDC0C-358C-40FB-BA5E-DEECB6F3CE09}" type="presOf" srcId="{C9DBC429-5795-442C-AA4E-DA257F7C21EA}" destId="{930B9D2D-816D-4A23-A0DA-5D38FDD8AA63}" srcOrd="0" destOrd="0" presId="urn:microsoft.com/office/officeart/2005/8/layout/lProcess1"/>
    <dgm:cxn modelId="{DA239F12-E6B6-4484-9493-9E814AE8F9F8}" type="presOf" srcId="{BA14DBB3-A43A-4CC2-B81F-3E82F5C4435D}" destId="{E776EF6F-FE57-4A12-8907-48CC21D5D1CE}" srcOrd="0" destOrd="0" presId="urn:microsoft.com/office/officeart/2005/8/layout/lProcess1"/>
    <dgm:cxn modelId="{EA959614-12B1-4FBA-9695-6BD2632A2BD9}" srcId="{05C4E988-D313-4868-B431-D7CAFBDB3C75}" destId="{BA14DBB3-A43A-4CC2-B81F-3E82F5C4435D}" srcOrd="0" destOrd="0" parTransId="{01CDC3D6-466E-40BF-80E4-CD7D5B7AF63F}" sibTransId="{9B89EA15-073D-4DCC-A989-6F2114F7D674}"/>
    <dgm:cxn modelId="{CBDB2115-4ED2-44E8-B7D2-B1909AA22AA4}" type="presOf" srcId="{9A9C07B1-0356-413A-AF13-9BAEFBF50305}" destId="{E519C44E-DFBB-497F-854E-A50FCD0F2E67}" srcOrd="0" destOrd="0" presId="urn:microsoft.com/office/officeart/2005/8/layout/lProcess1"/>
    <dgm:cxn modelId="{D548F928-D55B-4A4F-85F1-96078B879E3D}" type="presOf" srcId="{2E05C2EC-5EED-40CD-8C94-9F99D1FAAEFC}" destId="{AE55FB1A-0FEC-4B72-B57F-7DB01A1ED133}" srcOrd="0" destOrd="0" presId="urn:microsoft.com/office/officeart/2005/8/layout/lProcess1"/>
    <dgm:cxn modelId="{3174DB2B-5046-49AB-B8EB-39B0AAF6C971}" srcId="{ADFB44D3-0E01-4874-99E4-AE821BF35C88}" destId="{D551AC45-2F01-47EC-A10E-D3054782B917}" srcOrd="0" destOrd="0" parTransId="{4907050C-5539-4A8B-8414-2CAF3C6BD4E4}" sibTransId="{49FB7E2B-142C-4EC4-9406-875245D3DE41}"/>
    <dgm:cxn modelId="{342F2B2D-86A6-4BD6-B38B-2673472DD05D}" srcId="{FEC18D66-D13E-402D-8A6C-872196B4BD21}" destId="{ADFB44D3-0E01-4874-99E4-AE821BF35C88}" srcOrd="0" destOrd="0" parTransId="{F8D5C8C7-F32A-48C6-949B-5E79252D7D2B}" sibTransId="{EFB2EF3F-8433-4B8E-BC1C-25723F4C1A87}"/>
    <dgm:cxn modelId="{75491F35-97C8-4183-9071-0F5FC3669D4A}" type="presOf" srcId="{FEC18D66-D13E-402D-8A6C-872196B4BD21}" destId="{68848A65-4E75-4CFF-A55F-6A8A963E10AD}" srcOrd="0" destOrd="0" presId="urn:microsoft.com/office/officeart/2005/8/layout/lProcess1"/>
    <dgm:cxn modelId="{868C7E42-7D01-468D-93ED-F7051E39D9A7}" type="presOf" srcId="{05C4E988-D313-4868-B431-D7CAFBDB3C75}" destId="{7FF440B4-AD95-41E2-A361-BA595263853A}" srcOrd="0" destOrd="0" presId="urn:microsoft.com/office/officeart/2005/8/layout/lProcess1"/>
    <dgm:cxn modelId="{77D1C064-3412-428F-B4BB-9E2223FD1B64}" srcId="{FEC18D66-D13E-402D-8A6C-872196B4BD21}" destId="{05C4E988-D313-4868-B431-D7CAFBDB3C75}" srcOrd="1" destOrd="0" parTransId="{DC8A6844-1D94-4F3F-8917-F06E411917E7}" sibTransId="{C2D5DC07-18D5-401C-B308-207004D7D94B}"/>
    <dgm:cxn modelId="{4FD0C746-9599-4E20-94C3-3C4F2A005C5E}" srcId="{FEC18D66-D13E-402D-8A6C-872196B4BD21}" destId="{2E05C2EC-5EED-40CD-8C94-9F99D1FAAEFC}" srcOrd="2" destOrd="0" parTransId="{932489B9-B71B-45EA-9526-C70637A92470}" sibTransId="{152973F5-32AE-4844-981F-CD5EED13E17C}"/>
    <dgm:cxn modelId="{13333E77-D760-4D4E-BC4C-E630EB1B6F9A}" type="presOf" srcId="{ADFB44D3-0E01-4874-99E4-AE821BF35C88}" destId="{84DF489A-8FE3-439A-BA0D-C418996FD5E9}" srcOrd="0" destOrd="0" presId="urn:microsoft.com/office/officeart/2005/8/layout/lProcess1"/>
    <dgm:cxn modelId="{90513B7D-8242-483F-964F-0795DD334F3C}" type="presOf" srcId="{C2C769CD-D093-4EF9-957F-95B65DFEFCC0}" destId="{65BAEE78-8A3E-44A9-BDA1-DBC6B2EDBDD3}" srcOrd="0" destOrd="0" presId="urn:microsoft.com/office/officeart/2005/8/layout/lProcess1"/>
    <dgm:cxn modelId="{C5C8D592-20C2-4718-82B6-FAD4CC0D5964}" srcId="{ADFB44D3-0E01-4874-99E4-AE821BF35C88}" destId="{EF53EB21-2787-4FBA-851D-4514716C1A77}" srcOrd="1" destOrd="0" parTransId="{E1172151-3728-448C-85D7-F3BF0C0C31C4}" sibTransId="{C9DBC429-5795-442C-AA4E-DA257F7C21EA}"/>
    <dgm:cxn modelId="{1F13409A-D4C1-4EDC-B3D5-328B587A54B9}" type="presOf" srcId="{9B89EA15-073D-4DCC-A989-6F2114F7D674}" destId="{B7D8BC7E-5407-4AD2-B4CA-F4DAB6459AEB}" srcOrd="0" destOrd="0" presId="urn:microsoft.com/office/officeart/2005/8/layout/lProcess1"/>
    <dgm:cxn modelId="{DE41D8B1-866B-489C-BB3B-8D4F1085BB39}" type="presOf" srcId="{EF53EB21-2787-4FBA-851D-4514716C1A77}" destId="{44C521BA-1D1D-472C-B4B8-864BDE6F1191}" srcOrd="0" destOrd="0" presId="urn:microsoft.com/office/officeart/2005/8/layout/lProcess1"/>
    <dgm:cxn modelId="{EF3585B7-16DA-444A-88AD-478591D5E5E2}" type="presOf" srcId="{49FB7E2B-142C-4EC4-9406-875245D3DE41}" destId="{D01CD85D-3B91-4E2A-90EA-1F9E54308A13}" srcOrd="0" destOrd="0" presId="urn:microsoft.com/office/officeart/2005/8/layout/lProcess1"/>
    <dgm:cxn modelId="{E5E13EC0-9407-4B66-92E2-DA08C87520A6}" type="presOf" srcId="{01CDC3D6-466E-40BF-80E4-CD7D5B7AF63F}" destId="{0BFE6EA8-B865-4900-8C65-88598AB8AF72}" srcOrd="0" destOrd="0" presId="urn:microsoft.com/office/officeart/2005/8/layout/lProcess1"/>
    <dgm:cxn modelId="{845A7EC2-CEC4-4A7C-B216-4656D4920D94}" type="presOf" srcId="{43492C9D-8FCA-4A5F-AA5E-3DB83E570A6F}" destId="{C286CB46-4F91-492F-B335-E78024C8ADD9}" srcOrd="0" destOrd="0" presId="urn:microsoft.com/office/officeart/2005/8/layout/lProcess1"/>
    <dgm:cxn modelId="{0CE816C6-56D8-4510-A25C-C06AFA39E671}" srcId="{05C4E988-D313-4868-B431-D7CAFBDB3C75}" destId="{9A9C07B1-0356-413A-AF13-9BAEFBF50305}" srcOrd="1" destOrd="0" parTransId="{BA9AC4F2-06F9-42D3-B21D-D6BE5CBFC136}" sibTransId="{12BC12F2-FECA-4794-B7E9-2EFD70922BD7}"/>
    <dgm:cxn modelId="{BFCC29CC-0AC9-46AF-BF97-53311842DA35}" srcId="{ADFB44D3-0E01-4874-99E4-AE821BF35C88}" destId="{0DB16A80-FA8E-48ED-98B1-5FBD2739F460}" srcOrd="2" destOrd="0" parTransId="{15037E53-FB98-405A-9C49-7CDEDE9A0BDE}" sibTransId="{2DA61A2C-8A1B-496C-AB25-D73DC3742E85}"/>
    <dgm:cxn modelId="{7F8565DC-94F4-4E7F-97A0-931693EBE30E}" type="presOf" srcId="{4907050C-5539-4A8B-8414-2CAF3C6BD4E4}" destId="{0F78B70A-2CF4-45F9-9F3D-C1E0438F0397}" srcOrd="0" destOrd="0" presId="urn:microsoft.com/office/officeart/2005/8/layout/lProcess1"/>
    <dgm:cxn modelId="{C85AECE8-BFBE-41C2-A6C2-2657A7DB7838}" type="presOf" srcId="{0DB16A80-FA8E-48ED-98B1-5FBD2739F460}" destId="{2690CDCF-1075-4677-A920-A9FFAAA43D17}" srcOrd="0" destOrd="0" presId="urn:microsoft.com/office/officeart/2005/8/layout/lProcess1"/>
    <dgm:cxn modelId="{DBE0D1ED-C9FF-4121-8607-A6E5A8261CD4}" type="presOf" srcId="{D551AC45-2F01-47EC-A10E-D3054782B917}" destId="{3E97D6C0-D88D-441D-913A-E77AD6610DE1}" srcOrd="0" destOrd="0" presId="urn:microsoft.com/office/officeart/2005/8/layout/lProcess1"/>
    <dgm:cxn modelId="{E63B04FE-88BF-4F37-94D7-EC0414501EAE}" srcId="{2E05C2EC-5EED-40CD-8C94-9F99D1FAAEFC}" destId="{C2C769CD-D093-4EF9-957F-95B65DFEFCC0}" srcOrd="0" destOrd="0" parTransId="{43492C9D-8FCA-4A5F-AA5E-3DB83E570A6F}" sibTransId="{0DFA09B9-3741-4663-B222-B6D83BB01CE2}"/>
    <dgm:cxn modelId="{46CB3BC2-D5F9-44CA-9B31-BA9A07C08C8D}" type="presParOf" srcId="{68848A65-4E75-4CFF-A55F-6A8A963E10AD}" destId="{CD83709B-6D11-4742-9DE1-BC81B5929AB6}" srcOrd="0" destOrd="0" presId="urn:microsoft.com/office/officeart/2005/8/layout/lProcess1"/>
    <dgm:cxn modelId="{C05CF77E-63DF-4843-8F19-ABBEAF0494C4}" type="presParOf" srcId="{CD83709B-6D11-4742-9DE1-BC81B5929AB6}" destId="{84DF489A-8FE3-439A-BA0D-C418996FD5E9}" srcOrd="0" destOrd="0" presId="urn:microsoft.com/office/officeart/2005/8/layout/lProcess1"/>
    <dgm:cxn modelId="{F0D71255-D80F-4470-A15B-0B93A627BE3B}" type="presParOf" srcId="{CD83709B-6D11-4742-9DE1-BC81B5929AB6}" destId="{0F78B70A-2CF4-45F9-9F3D-C1E0438F0397}" srcOrd="1" destOrd="0" presId="urn:microsoft.com/office/officeart/2005/8/layout/lProcess1"/>
    <dgm:cxn modelId="{5FC1C52F-F043-4D31-A202-79C093A0D585}" type="presParOf" srcId="{CD83709B-6D11-4742-9DE1-BC81B5929AB6}" destId="{3E97D6C0-D88D-441D-913A-E77AD6610DE1}" srcOrd="2" destOrd="0" presId="urn:microsoft.com/office/officeart/2005/8/layout/lProcess1"/>
    <dgm:cxn modelId="{D967F4F4-A207-46CB-B44F-29972573DA12}" type="presParOf" srcId="{CD83709B-6D11-4742-9DE1-BC81B5929AB6}" destId="{D01CD85D-3B91-4E2A-90EA-1F9E54308A13}" srcOrd="3" destOrd="0" presId="urn:microsoft.com/office/officeart/2005/8/layout/lProcess1"/>
    <dgm:cxn modelId="{9A7632BB-3924-48CB-9719-644DC67F3C00}" type="presParOf" srcId="{CD83709B-6D11-4742-9DE1-BC81B5929AB6}" destId="{44C521BA-1D1D-472C-B4B8-864BDE6F1191}" srcOrd="4" destOrd="0" presId="urn:microsoft.com/office/officeart/2005/8/layout/lProcess1"/>
    <dgm:cxn modelId="{9B734077-8A18-490F-BD11-40A1DD581FA0}" type="presParOf" srcId="{CD83709B-6D11-4742-9DE1-BC81B5929AB6}" destId="{930B9D2D-816D-4A23-A0DA-5D38FDD8AA63}" srcOrd="5" destOrd="0" presId="urn:microsoft.com/office/officeart/2005/8/layout/lProcess1"/>
    <dgm:cxn modelId="{F50854DB-3FE3-41FB-9EFD-64ED4D49EFAA}" type="presParOf" srcId="{CD83709B-6D11-4742-9DE1-BC81B5929AB6}" destId="{2690CDCF-1075-4677-A920-A9FFAAA43D17}" srcOrd="6" destOrd="0" presId="urn:microsoft.com/office/officeart/2005/8/layout/lProcess1"/>
    <dgm:cxn modelId="{8DA591D5-DE84-40EF-A806-2D3E8195E3A3}" type="presParOf" srcId="{68848A65-4E75-4CFF-A55F-6A8A963E10AD}" destId="{0BA79186-06CB-4FFF-A7CF-3B2138C1F157}" srcOrd="1" destOrd="0" presId="urn:microsoft.com/office/officeart/2005/8/layout/lProcess1"/>
    <dgm:cxn modelId="{19700025-A3F5-4881-809D-363CB733C7C8}" type="presParOf" srcId="{68848A65-4E75-4CFF-A55F-6A8A963E10AD}" destId="{5D6BE11C-9C3C-4B6C-AB37-679D377ED4BC}" srcOrd="2" destOrd="0" presId="urn:microsoft.com/office/officeart/2005/8/layout/lProcess1"/>
    <dgm:cxn modelId="{63BD61E5-0FD0-49E4-AA12-F4F0906C3AC9}" type="presParOf" srcId="{5D6BE11C-9C3C-4B6C-AB37-679D377ED4BC}" destId="{7FF440B4-AD95-41E2-A361-BA595263853A}" srcOrd="0" destOrd="0" presId="urn:microsoft.com/office/officeart/2005/8/layout/lProcess1"/>
    <dgm:cxn modelId="{E5C2F257-F9CF-4F22-ADC1-D636B79A06D1}" type="presParOf" srcId="{5D6BE11C-9C3C-4B6C-AB37-679D377ED4BC}" destId="{0BFE6EA8-B865-4900-8C65-88598AB8AF72}" srcOrd="1" destOrd="0" presId="urn:microsoft.com/office/officeart/2005/8/layout/lProcess1"/>
    <dgm:cxn modelId="{F968FE07-1CFF-4100-9063-738D63914592}" type="presParOf" srcId="{5D6BE11C-9C3C-4B6C-AB37-679D377ED4BC}" destId="{E776EF6F-FE57-4A12-8907-48CC21D5D1CE}" srcOrd="2" destOrd="0" presId="urn:microsoft.com/office/officeart/2005/8/layout/lProcess1"/>
    <dgm:cxn modelId="{72B4B343-D134-478A-A8F4-C46F20C5788E}" type="presParOf" srcId="{5D6BE11C-9C3C-4B6C-AB37-679D377ED4BC}" destId="{B7D8BC7E-5407-4AD2-B4CA-F4DAB6459AEB}" srcOrd="3" destOrd="0" presId="urn:microsoft.com/office/officeart/2005/8/layout/lProcess1"/>
    <dgm:cxn modelId="{B2A876FB-CA24-4112-8F11-0E1C4A41FFD9}" type="presParOf" srcId="{5D6BE11C-9C3C-4B6C-AB37-679D377ED4BC}" destId="{E519C44E-DFBB-497F-854E-A50FCD0F2E67}" srcOrd="4" destOrd="0" presId="urn:microsoft.com/office/officeart/2005/8/layout/lProcess1"/>
    <dgm:cxn modelId="{9120EC50-4529-44E7-BC05-1783B8C72890}" type="presParOf" srcId="{68848A65-4E75-4CFF-A55F-6A8A963E10AD}" destId="{A8956977-1352-42A7-BECD-6E60F3A12B96}" srcOrd="3" destOrd="0" presId="urn:microsoft.com/office/officeart/2005/8/layout/lProcess1"/>
    <dgm:cxn modelId="{C7E77A7D-E8E3-45A3-8A35-1546EEEFA08F}" type="presParOf" srcId="{68848A65-4E75-4CFF-A55F-6A8A963E10AD}" destId="{3994458A-0022-4321-B1E5-1F0C15D25BC5}" srcOrd="4" destOrd="0" presId="urn:microsoft.com/office/officeart/2005/8/layout/lProcess1"/>
    <dgm:cxn modelId="{38C3F420-9218-417C-98C7-AD01B7B50842}" type="presParOf" srcId="{3994458A-0022-4321-B1E5-1F0C15D25BC5}" destId="{AE55FB1A-0FEC-4B72-B57F-7DB01A1ED133}" srcOrd="0" destOrd="0" presId="urn:microsoft.com/office/officeart/2005/8/layout/lProcess1"/>
    <dgm:cxn modelId="{3460FBA3-7FB4-4E85-91EF-2BD3A98F36B3}" type="presParOf" srcId="{3994458A-0022-4321-B1E5-1F0C15D25BC5}" destId="{C286CB46-4F91-492F-B335-E78024C8ADD9}" srcOrd="1" destOrd="0" presId="urn:microsoft.com/office/officeart/2005/8/layout/lProcess1"/>
    <dgm:cxn modelId="{FB3109C5-D74C-416C-B2D0-804FF16D7A53}" type="presParOf" srcId="{3994458A-0022-4321-B1E5-1F0C15D25BC5}" destId="{65BAEE78-8A3E-44A9-BDA1-DBC6B2EDBDD3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C18D66-D13E-402D-8A6C-872196B4BD21}" type="doc">
      <dgm:prSet loTypeId="urn:microsoft.com/office/officeart/2005/8/layout/lProcess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ADFB44D3-0E01-4874-99E4-AE821BF35C88}">
      <dgm:prSet phldrT="[Texto]" custT="1"/>
      <dgm:spPr/>
      <dgm:t>
        <a:bodyPr/>
        <a:lstStyle/>
        <a:p>
          <a:r>
            <a:rPr lang="es-CO" sz="1500" b="1" dirty="0">
              <a:latin typeface="Roboto" panose="02000000000000000000" pitchFamily="2" charset="0"/>
              <a:ea typeface="Roboto" panose="02000000000000000000" pitchFamily="2" charset="0"/>
            </a:rPr>
            <a:t>Organización del mercado mayorista y minorista</a:t>
          </a:r>
        </a:p>
      </dgm:t>
    </dgm:pt>
    <dgm:pt modelId="{F8D5C8C7-F32A-48C6-949B-5E79252D7D2B}" type="parTrans" cxnId="{342F2B2D-86A6-4BD6-B38B-2673472DD05D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EFB2EF3F-8433-4B8E-BC1C-25723F4C1A87}" type="sibTrans" cxnId="{342F2B2D-86A6-4BD6-B38B-2673472DD05D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D551AC45-2F01-47EC-A10E-D3054782B917}">
      <dgm:prSet phldrT="[Texto]" custT="1"/>
      <dgm:spPr/>
      <dgm:t>
        <a:bodyPr/>
        <a:lstStyle/>
        <a:p>
          <a:r>
            <a:rPr lang="es-CO" sz="1200" b="1" dirty="0">
              <a:latin typeface="Roboto" panose="02000000000000000000" pitchFamily="2" charset="0"/>
              <a:ea typeface="Roboto" panose="02000000000000000000" pitchFamily="2" charset="0"/>
            </a:rPr>
            <a:t>¿Qué significa? </a:t>
          </a:r>
        </a:p>
        <a:p>
          <a:r>
            <a:rPr lang="es-CO" sz="1200" b="0" dirty="0">
              <a:latin typeface="Roboto" panose="02000000000000000000" pitchFamily="2" charset="0"/>
              <a:ea typeface="Roboto" panose="02000000000000000000" pitchFamily="2" charset="0"/>
            </a:rPr>
            <a:t>Existen dos mercados, el mayorista de energía (“</a:t>
          </a:r>
          <a:r>
            <a:rPr lang="es-CO" sz="1200" b="0" u="sng" dirty="0">
              <a:latin typeface="Roboto" panose="02000000000000000000" pitchFamily="2" charset="0"/>
              <a:ea typeface="Roboto" panose="02000000000000000000" pitchFamily="2" charset="0"/>
            </a:rPr>
            <a:t>MEM</a:t>
          </a:r>
          <a:r>
            <a:rPr lang="es-CO" sz="1200" b="0" dirty="0">
              <a:latin typeface="Roboto" panose="02000000000000000000" pitchFamily="2" charset="0"/>
              <a:ea typeface="Roboto" panose="02000000000000000000" pitchFamily="2" charset="0"/>
            </a:rPr>
            <a:t>”), el mercado minorista de energía (“</a:t>
          </a:r>
          <a:r>
            <a:rPr lang="es-CO" sz="1200" b="0" u="sng" dirty="0">
              <a:latin typeface="Roboto" panose="02000000000000000000" pitchFamily="2" charset="0"/>
              <a:ea typeface="Roboto" panose="02000000000000000000" pitchFamily="2" charset="0"/>
            </a:rPr>
            <a:t>MME</a:t>
          </a:r>
          <a:r>
            <a:rPr lang="es-CO" sz="1200" b="0" dirty="0">
              <a:latin typeface="Roboto" panose="02000000000000000000" pitchFamily="2" charset="0"/>
              <a:ea typeface="Roboto" panose="02000000000000000000" pitchFamily="2" charset="0"/>
            </a:rPr>
            <a:t>”)</a:t>
          </a:r>
          <a:r>
            <a:rPr lang="es-CO" sz="1200" b="1" dirty="0">
              <a:latin typeface="Roboto" panose="02000000000000000000" pitchFamily="2" charset="0"/>
              <a:ea typeface="Roboto" panose="02000000000000000000" pitchFamily="2" charset="0"/>
            </a:rPr>
            <a:t> </a:t>
          </a:r>
        </a:p>
      </dgm:t>
    </dgm:pt>
    <dgm:pt modelId="{4907050C-5539-4A8B-8414-2CAF3C6BD4E4}" type="parTrans" cxnId="{3174DB2B-5046-49AB-B8EB-39B0AAF6C971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49FB7E2B-142C-4EC4-9406-875245D3DE41}" type="sibTrans" cxnId="{3174DB2B-5046-49AB-B8EB-39B0AAF6C971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05C4E988-D313-4868-B431-D7CAFBDB3C75}">
      <dgm:prSet phldrT="[Texto]" custT="1"/>
      <dgm:spPr/>
      <dgm:t>
        <a:bodyPr/>
        <a:lstStyle/>
        <a:p>
          <a:r>
            <a:rPr lang="es-CO" sz="1500" b="1" dirty="0">
              <a:latin typeface="Roboto" panose="02000000000000000000" pitchFamily="2" charset="0"/>
              <a:ea typeface="Roboto" panose="02000000000000000000" pitchFamily="2" charset="0"/>
            </a:rPr>
            <a:t>Control de precios en el mercado mayorista (prevención Abuso de Posición Dominante)</a:t>
          </a:r>
        </a:p>
      </dgm:t>
    </dgm:pt>
    <dgm:pt modelId="{DC8A6844-1D94-4F3F-8917-F06E411917E7}" type="parTrans" cxnId="{77D1C064-3412-428F-B4BB-9E2223FD1B64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C2D5DC07-18D5-401C-B308-207004D7D94B}" type="sibTrans" cxnId="{77D1C064-3412-428F-B4BB-9E2223FD1B64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BA14DBB3-A43A-4CC2-B81F-3E82F5C4435D}">
      <dgm:prSet phldrT="[Texto]" custT="1"/>
      <dgm:spPr/>
      <dgm:t>
        <a:bodyPr/>
        <a:lstStyle/>
        <a:p>
          <a:r>
            <a:rPr lang="es-CO" sz="1200" b="1" dirty="0">
              <a:latin typeface="Roboto" panose="02000000000000000000" pitchFamily="2" charset="0"/>
              <a:ea typeface="Roboto" panose="02000000000000000000" pitchFamily="2" charset="0"/>
            </a:rPr>
            <a:t>¿Qué significa?</a:t>
          </a:r>
        </a:p>
        <a:p>
          <a:r>
            <a:rPr lang="es-CO" sz="1200" dirty="0">
              <a:latin typeface="Roboto" panose="02000000000000000000" pitchFamily="2" charset="0"/>
              <a:ea typeface="Roboto" panose="02000000000000000000" pitchFamily="2" charset="0"/>
            </a:rPr>
            <a:t>La CREG debe intervenir </a:t>
          </a:r>
          <a:r>
            <a:rPr lang="es-CO" sz="1200" i="1" dirty="0">
              <a:latin typeface="Roboto" panose="02000000000000000000" pitchFamily="2" charset="0"/>
              <a:ea typeface="Roboto" panose="02000000000000000000" pitchFamily="2" charset="0"/>
            </a:rPr>
            <a:t>ex ante</a:t>
          </a:r>
          <a:r>
            <a:rPr lang="es-CO" sz="1200" i="0" dirty="0">
              <a:latin typeface="Roboto" panose="02000000000000000000" pitchFamily="2" charset="0"/>
              <a:ea typeface="Roboto" panose="02000000000000000000" pitchFamily="2" charset="0"/>
            </a:rPr>
            <a:t> para:</a:t>
          </a:r>
        </a:p>
        <a:p>
          <a:r>
            <a:rPr lang="es-CO" sz="1200" i="0" dirty="0">
              <a:latin typeface="Roboto" panose="02000000000000000000" pitchFamily="2" charset="0"/>
              <a:ea typeface="Roboto" panose="02000000000000000000" pitchFamily="2" charset="0"/>
            </a:rPr>
            <a:t>- Prevenir abusos,</a:t>
          </a:r>
        </a:p>
        <a:p>
          <a:r>
            <a:rPr lang="es-CO" sz="1200" i="0" dirty="0">
              <a:latin typeface="Roboto" panose="02000000000000000000" pitchFamily="2" charset="0"/>
              <a:ea typeface="Roboto" panose="02000000000000000000" pitchFamily="2" charset="0"/>
            </a:rPr>
            <a:t>- Casos en los que no hay competencia adecuada</a:t>
          </a:r>
          <a:endParaRPr lang="es-CO" sz="1200" b="1" dirty="0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01CDC3D6-466E-40BF-80E4-CD7D5B7AF63F}" type="parTrans" cxnId="{EA959614-12B1-4FBA-9695-6BD2632A2BD9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9B89EA15-073D-4DCC-A989-6F2114F7D674}" type="sibTrans" cxnId="{EA959614-12B1-4FBA-9695-6BD2632A2BD9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2E05C2EC-5EED-40CD-8C94-9F99D1FAAEFC}">
      <dgm:prSet phldrT="[Texto]" custT="1"/>
      <dgm:spPr/>
      <dgm:t>
        <a:bodyPr/>
        <a:lstStyle/>
        <a:p>
          <a:pPr>
            <a:buNone/>
          </a:pPr>
          <a:r>
            <a:rPr lang="es-CO" sz="1500" b="1" dirty="0">
              <a:latin typeface="Roboto" panose="02000000000000000000" pitchFamily="2" charset="0"/>
              <a:ea typeface="Roboto" panose="02000000000000000000" pitchFamily="2" charset="0"/>
            </a:rPr>
            <a:t>Separación vertical de las actividades</a:t>
          </a:r>
        </a:p>
      </dgm:t>
    </dgm:pt>
    <dgm:pt modelId="{932489B9-B71B-45EA-9526-C70637A92470}" type="parTrans" cxnId="{4FD0C746-9599-4E20-94C3-3C4F2A005C5E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152973F5-32AE-4844-981F-CD5EED13E17C}" type="sibTrans" cxnId="{4FD0C746-9599-4E20-94C3-3C4F2A005C5E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C2C769CD-D093-4EF9-957F-95B65DFEFCC0}">
      <dgm:prSet custT="1"/>
      <dgm:spPr/>
      <dgm:t>
        <a:bodyPr/>
        <a:lstStyle/>
        <a:p>
          <a:pPr>
            <a:buNone/>
          </a:pPr>
          <a:r>
            <a:rPr lang="es-CO" sz="1200" b="1" dirty="0">
              <a:latin typeface="Roboto" panose="02000000000000000000" pitchFamily="2" charset="0"/>
              <a:ea typeface="Roboto" panose="02000000000000000000" pitchFamily="2" charset="0"/>
            </a:rPr>
            <a:t>¿Qué significa?</a:t>
          </a:r>
        </a:p>
        <a:p>
          <a:pPr>
            <a:buNone/>
          </a:pPr>
          <a:r>
            <a:rPr lang="es-CO" sz="1200" b="0" dirty="0">
              <a:latin typeface="Roboto" panose="02000000000000000000" pitchFamily="2" charset="0"/>
              <a:ea typeface="Roboto" panose="02000000000000000000" pitchFamily="2" charset="0"/>
            </a:rPr>
            <a:t>- Entre empresas que hacen parte del SIN.</a:t>
          </a:r>
        </a:p>
        <a:p>
          <a:pPr>
            <a:buNone/>
          </a:pPr>
          <a:r>
            <a:rPr lang="es-CO" sz="1200" b="0" dirty="0">
              <a:latin typeface="Roboto" panose="02000000000000000000" pitchFamily="2" charset="0"/>
              <a:ea typeface="Roboto" panose="02000000000000000000" pitchFamily="2" charset="0"/>
            </a:rPr>
            <a:t>- Separación entre generación, comercialización y distribución con actividades de transmisión </a:t>
          </a:r>
        </a:p>
        <a:p>
          <a:pPr>
            <a:buNone/>
          </a:pPr>
          <a:r>
            <a:rPr lang="es-CO" sz="1200" b="0" dirty="0">
              <a:latin typeface="Roboto" panose="02000000000000000000" pitchFamily="2" charset="0"/>
              <a:ea typeface="Roboto" panose="02000000000000000000" pitchFamily="2" charset="0"/>
            </a:rPr>
            <a:t>- </a:t>
          </a:r>
          <a:r>
            <a:rPr lang="es-CO" sz="1200" b="1" dirty="0">
              <a:latin typeface="Roboto" panose="02000000000000000000" pitchFamily="2" charset="0"/>
              <a:ea typeface="Roboto" panose="02000000000000000000" pitchFamily="2" charset="0"/>
            </a:rPr>
            <a:t>Excepción:</a:t>
          </a:r>
          <a:r>
            <a:rPr lang="es-CO" sz="1200" dirty="0">
              <a:latin typeface="Roboto" panose="02000000000000000000" pitchFamily="2" charset="0"/>
              <a:ea typeface="Roboto" panose="02000000000000000000" pitchFamily="2" charset="0"/>
            </a:rPr>
            <a:t> Empresas antes de 1994</a:t>
          </a:r>
        </a:p>
      </dgm:t>
    </dgm:pt>
    <dgm:pt modelId="{43492C9D-8FCA-4A5F-AA5E-3DB83E570A6F}" type="parTrans" cxnId="{E63B04FE-88BF-4F37-94D7-EC0414501EAE}">
      <dgm:prSet/>
      <dgm:spPr/>
      <dgm:t>
        <a:bodyPr/>
        <a:lstStyle/>
        <a:p>
          <a:endParaRPr lang="es-CO"/>
        </a:p>
      </dgm:t>
    </dgm:pt>
    <dgm:pt modelId="{0DFA09B9-3741-4663-B222-B6D83BB01CE2}" type="sibTrans" cxnId="{E63B04FE-88BF-4F37-94D7-EC0414501EAE}">
      <dgm:prSet/>
      <dgm:spPr/>
      <dgm:t>
        <a:bodyPr/>
        <a:lstStyle/>
        <a:p>
          <a:endParaRPr lang="es-CO"/>
        </a:p>
      </dgm:t>
    </dgm:pt>
    <dgm:pt modelId="{6F5C9F4A-8496-4AE8-B036-AB8922E1E7CF}">
      <dgm:prSet custT="1"/>
      <dgm:spPr/>
      <dgm:t>
        <a:bodyPr/>
        <a:lstStyle/>
        <a:p>
          <a:r>
            <a:rPr lang="es-CO" sz="1200" b="1" dirty="0">
              <a:latin typeface="Roboto" panose="02000000000000000000" pitchFamily="2" charset="0"/>
              <a:ea typeface="Roboto" panose="02000000000000000000" pitchFamily="2" charset="0"/>
            </a:rPr>
            <a:t>¿Cuáles son las normas?</a:t>
          </a:r>
        </a:p>
        <a:p>
          <a:r>
            <a:rPr lang="es-CO" sz="1200" b="1" dirty="0">
              <a:latin typeface="Roboto" panose="02000000000000000000" pitchFamily="2" charset="0"/>
              <a:ea typeface="Roboto" panose="02000000000000000000" pitchFamily="2" charset="0"/>
            </a:rPr>
            <a:t>MEM: </a:t>
          </a:r>
          <a:r>
            <a:rPr lang="es-CO" sz="1200" b="0" dirty="0">
              <a:latin typeface="Roboto" panose="02000000000000000000" pitchFamily="2" charset="0"/>
              <a:ea typeface="Roboto" panose="02000000000000000000" pitchFamily="2" charset="0"/>
            </a:rPr>
            <a:t>determina los aspectos comerciales </a:t>
          </a:r>
          <a:r>
            <a:rPr lang="es-CO" sz="1200" dirty="0">
              <a:latin typeface="Roboto" panose="02000000000000000000" pitchFamily="2" charset="0"/>
              <a:ea typeface="Roboto" panose="02000000000000000000" pitchFamily="2" charset="0"/>
            </a:rPr>
            <a:t>Resolución CREG 024 de 1995</a:t>
          </a:r>
        </a:p>
        <a:p>
          <a:r>
            <a:rPr lang="es-CO" sz="1200" b="1" dirty="0">
              <a:latin typeface="Roboto" panose="02000000000000000000" pitchFamily="2" charset="0"/>
              <a:ea typeface="Roboto" panose="02000000000000000000" pitchFamily="2" charset="0"/>
            </a:rPr>
            <a:t>MME:</a:t>
          </a:r>
          <a:r>
            <a:rPr lang="es-CO" sz="1200" dirty="0">
              <a:latin typeface="Roboto" panose="02000000000000000000" pitchFamily="2" charset="0"/>
              <a:ea typeface="Roboto" panose="02000000000000000000" pitchFamily="2" charset="0"/>
            </a:rPr>
            <a:t> libertad regulada y vigilada</a:t>
          </a:r>
        </a:p>
      </dgm:t>
    </dgm:pt>
    <dgm:pt modelId="{2D2E1F6D-E205-46D1-949C-9A791954A6BE}" type="parTrans" cxnId="{5CEADDD3-9F60-4D7B-B339-B90E7DE5EDF9}">
      <dgm:prSet/>
      <dgm:spPr/>
      <dgm:t>
        <a:bodyPr/>
        <a:lstStyle/>
        <a:p>
          <a:endParaRPr lang="es-CO"/>
        </a:p>
      </dgm:t>
    </dgm:pt>
    <dgm:pt modelId="{B688FA8C-378B-4A63-B7AC-D11C0BF15342}" type="sibTrans" cxnId="{5CEADDD3-9F60-4D7B-B339-B90E7DE5EDF9}">
      <dgm:prSet/>
      <dgm:spPr/>
      <dgm:t>
        <a:bodyPr/>
        <a:lstStyle/>
        <a:p>
          <a:endParaRPr lang="es-CO"/>
        </a:p>
      </dgm:t>
    </dgm:pt>
    <dgm:pt modelId="{CEA98B06-51E3-421A-93E6-492D1C7C00A5}">
      <dgm:prSet phldrT="[Texto]" custT="1"/>
      <dgm:spPr/>
      <dgm:t>
        <a:bodyPr/>
        <a:lstStyle/>
        <a:p>
          <a:r>
            <a:rPr lang="es-CO" sz="1200" b="1" dirty="0">
              <a:latin typeface="Roboto" panose="02000000000000000000" pitchFamily="2" charset="0"/>
              <a:ea typeface="Roboto" panose="02000000000000000000" pitchFamily="2" charset="0"/>
            </a:rPr>
            <a:t>¿Por qué este principio?</a:t>
          </a:r>
        </a:p>
        <a:p>
          <a:r>
            <a:rPr lang="es-CO" sz="1200" b="0" dirty="0">
              <a:latin typeface="Roboto" panose="02000000000000000000" pitchFamily="2" charset="0"/>
              <a:ea typeface="Roboto" panose="02000000000000000000" pitchFamily="2" charset="0"/>
            </a:rPr>
            <a:t>Imposición de límites, competencia en el mercado (generadores y comercializadores) (transmisión: por </a:t>
          </a:r>
          <a:r>
            <a:rPr lang="es-CO" sz="1200" b="0" i="0" dirty="0">
              <a:latin typeface="Roboto" panose="02000000000000000000" pitchFamily="2" charset="0"/>
              <a:ea typeface="Roboto" panose="02000000000000000000" pitchFamily="2" charset="0"/>
            </a:rPr>
            <a:t>procesos de reconciliación por las restricciones del STN</a:t>
          </a:r>
          <a:r>
            <a:rPr lang="es-CO" sz="1200" b="0" dirty="0">
              <a:latin typeface="Roboto" panose="02000000000000000000" pitchFamily="2" charset="0"/>
              <a:ea typeface="Roboto" panose="02000000000000000000" pitchFamily="2" charset="0"/>
            </a:rPr>
            <a:t>)</a:t>
          </a:r>
        </a:p>
      </dgm:t>
    </dgm:pt>
    <dgm:pt modelId="{697D24F1-84CC-4CE1-A6A2-651D8E62CE45}" type="parTrans" cxnId="{D87A66FE-4AC7-443E-871E-A42C14065F13}">
      <dgm:prSet/>
      <dgm:spPr/>
      <dgm:t>
        <a:bodyPr/>
        <a:lstStyle/>
        <a:p>
          <a:endParaRPr lang="es-CO"/>
        </a:p>
      </dgm:t>
    </dgm:pt>
    <dgm:pt modelId="{F2164955-C2C5-4429-B784-8BC10F8FA48F}" type="sibTrans" cxnId="{D87A66FE-4AC7-443E-871E-A42C14065F13}">
      <dgm:prSet/>
      <dgm:spPr/>
      <dgm:t>
        <a:bodyPr/>
        <a:lstStyle/>
        <a:p>
          <a:endParaRPr lang="es-CO"/>
        </a:p>
      </dgm:t>
    </dgm:pt>
    <dgm:pt modelId="{68C7DD57-F63F-486E-B5AB-7408A8E067EC}">
      <dgm:prSet custT="1"/>
      <dgm:spPr/>
      <dgm:t>
        <a:bodyPr/>
        <a:lstStyle/>
        <a:p>
          <a:pPr>
            <a:buNone/>
          </a:pPr>
          <a:r>
            <a:rPr lang="es-CO" sz="1200" b="1" dirty="0">
              <a:latin typeface="Roboto" panose="02000000000000000000" pitchFamily="2" charset="0"/>
              <a:ea typeface="Roboto" panose="02000000000000000000" pitchFamily="2" charset="0"/>
            </a:rPr>
            <a:t>¿Por qué este principio?</a:t>
          </a:r>
          <a:endParaRPr lang="es-CO" sz="1200" dirty="0">
            <a:latin typeface="Roboto" panose="02000000000000000000" pitchFamily="2" charset="0"/>
            <a:ea typeface="Roboto" panose="02000000000000000000" pitchFamily="2" charset="0"/>
          </a:endParaRPr>
        </a:p>
        <a:p>
          <a:pPr>
            <a:buNone/>
          </a:pPr>
          <a:r>
            <a:rPr lang="es-CO" sz="1200" dirty="0">
              <a:latin typeface="Roboto" panose="02000000000000000000" pitchFamily="2" charset="0"/>
              <a:ea typeface="Roboto" panose="02000000000000000000" pitchFamily="2" charset="0"/>
            </a:rPr>
            <a:t>Porque existe </a:t>
          </a:r>
          <a:r>
            <a:rPr lang="es-CO" sz="1200" b="1" u="sng" dirty="0">
              <a:latin typeface="Roboto" panose="02000000000000000000" pitchFamily="2" charset="0"/>
              <a:ea typeface="Roboto" panose="02000000000000000000" pitchFamily="2" charset="0"/>
            </a:rPr>
            <a:t>competencia efectiva</a:t>
          </a:r>
          <a:r>
            <a:rPr lang="es-CO" sz="1200" dirty="0">
              <a:latin typeface="Roboto" panose="02000000000000000000" pitchFamily="2" charset="0"/>
              <a:ea typeface="Roboto" panose="02000000000000000000" pitchFamily="2" charset="0"/>
            </a:rPr>
            <a:t> (otros agentes) en Generación y comercialización, </a:t>
          </a:r>
          <a:r>
            <a:rPr lang="es-CO" sz="1200" b="1" u="sng" dirty="0">
              <a:latin typeface="Roboto" panose="02000000000000000000" pitchFamily="2" charset="0"/>
              <a:ea typeface="Roboto" panose="02000000000000000000" pitchFamily="2" charset="0"/>
            </a:rPr>
            <a:t>no hay competencia </a:t>
          </a:r>
          <a:r>
            <a:rPr lang="es-CO" sz="1200" dirty="0">
              <a:latin typeface="Roboto" panose="02000000000000000000" pitchFamily="2" charset="0"/>
              <a:ea typeface="Roboto" panose="02000000000000000000" pitchFamily="2" charset="0"/>
            </a:rPr>
            <a:t>en Transporte y distribución</a:t>
          </a:r>
          <a:endParaRPr lang="es-CO" sz="1200" dirty="0"/>
        </a:p>
      </dgm:t>
    </dgm:pt>
    <dgm:pt modelId="{4E34A049-EE3D-414A-91D5-EBE5D622CA8A}" type="parTrans" cxnId="{6C1A4B4C-1BEB-47A3-B1CC-5353525ED165}">
      <dgm:prSet/>
      <dgm:spPr/>
      <dgm:t>
        <a:bodyPr/>
        <a:lstStyle/>
        <a:p>
          <a:endParaRPr lang="es-CO"/>
        </a:p>
      </dgm:t>
    </dgm:pt>
    <dgm:pt modelId="{FC547FBD-4060-4687-BD4C-3ABDE0960AAE}" type="sibTrans" cxnId="{6C1A4B4C-1BEB-47A3-B1CC-5353525ED165}">
      <dgm:prSet/>
      <dgm:spPr/>
      <dgm:t>
        <a:bodyPr/>
        <a:lstStyle/>
        <a:p>
          <a:endParaRPr lang="es-CO"/>
        </a:p>
      </dgm:t>
    </dgm:pt>
    <dgm:pt modelId="{B407A889-F4AD-49AF-B994-85FA7731056C}">
      <dgm:prSet custT="1"/>
      <dgm:spPr/>
      <dgm:t>
        <a:bodyPr/>
        <a:lstStyle/>
        <a:p>
          <a:pPr>
            <a:buNone/>
          </a:pPr>
          <a:r>
            <a:rPr lang="es-CO" sz="1200" b="1" dirty="0">
              <a:latin typeface="Roboto" panose="02000000000000000000" pitchFamily="2" charset="0"/>
              <a:ea typeface="Roboto" panose="02000000000000000000" pitchFamily="2" charset="0"/>
            </a:rPr>
            <a:t>¿Cuál es la norma?</a:t>
          </a:r>
        </a:p>
        <a:p>
          <a:pPr>
            <a:buNone/>
          </a:pPr>
          <a:r>
            <a:rPr lang="es-CO" sz="1200" b="0" dirty="0">
              <a:latin typeface="Roboto" panose="02000000000000000000" pitchFamily="2" charset="0"/>
              <a:ea typeface="Roboto" panose="02000000000000000000" pitchFamily="2" charset="0"/>
            </a:rPr>
            <a:t>Art. 74, Ley 143 de 1994</a:t>
          </a:r>
          <a:endParaRPr lang="es-CO" sz="1200" dirty="0"/>
        </a:p>
      </dgm:t>
    </dgm:pt>
    <dgm:pt modelId="{21E03893-9454-452F-AA96-18DC99702D52}" type="parTrans" cxnId="{A8CA64C8-3DB7-4F4A-A471-48105057AB25}">
      <dgm:prSet/>
      <dgm:spPr/>
      <dgm:t>
        <a:bodyPr/>
        <a:lstStyle/>
        <a:p>
          <a:endParaRPr lang="es-CO"/>
        </a:p>
      </dgm:t>
    </dgm:pt>
    <dgm:pt modelId="{0B3ECA02-35BA-489E-846E-1EC35723DC73}" type="sibTrans" cxnId="{A8CA64C8-3DB7-4F4A-A471-48105057AB25}">
      <dgm:prSet/>
      <dgm:spPr/>
      <dgm:t>
        <a:bodyPr/>
        <a:lstStyle/>
        <a:p>
          <a:endParaRPr lang="es-CO"/>
        </a:p>
      </dgm:t>
    </dgm:pt>
    <dgm:pt modelId="{68848A65-4E75-4CFF-A55F-6A8A963E10AD}" type="pres">
      <dgm:prSet presAssocID="{FEC18D66-D13E-402D-8A6C-872196B4BD21}" presName="Name0" presStyleCnt="0">
        <dgm:presLayoutVars>
          <dgm:dir/>
          <dgm:animLvl val="lvl"/>
          <dgm:resizeHandles val="exact"/>
        </dgm:presLayoutVars>
      </dgm:prSet>
      <dgm:spPr/>
    </dgm:pt>
    <dgm:pt modelId="{CD83709B-6D11-4742-9DE1-BC81B5929AB6}" type="pres">
      <dgm:prSet presAssocID="{ADFB44D3-0E01-4874-99E4-AE821BF35C88}" presName="vertFlow" presStyleCnt="0"/>
      <dgm:spPr/>
    </dgm:pt>
    <dgm:pt modelId="{84DF489A-8FE3-439A-BA0D-C418996FD5E9}" type="pres">
      <dgm:prSet presAssocID="{ADFB44D3-0E01-4874-99E4-AE821BF35C88}" presName="header" presStyleLbl="node1" presStyleIdx="0" presStyleCnt="3" custScaleY="75609"/>
      <dgm:spPr/>
    </dgm:pt>
    <dgm:pt modelId="{0F78B70A-2CF4-45F9-9F3D-C1E0438F0397}" type="pres">
      <dgm:prSet presAssocID="{4907050C-5539-4A8B-8414-2CAF3C6BD4E4}" presName="parTrans" presStyleLbl="sibTrans2D1" presStyleIdx="0" presStyleCnt="7"/>
      <dgm:spPr/>
    </dgm:pt>
    <dgm:pt modelId="{3E97D6C0-D88D-441D-913A-E77AD6610DE1}" type="pres">
      <dgm:prSet presAssocID="{D551AC45-2F01-47EC-A10E-D3054782B917}" presName="child" presStyleLbl="alignAccFollowNode1" presStyleIdx="0" presStyleCnt="7" custScaleY="91306">
        <dgm:presLayoutVars>
          <dgm:chMax val="0"/>
          <dgm:bulletEnabled val="1"/>
        </dgm:presLayoutVars>
      </dgm:prSet>
      <dgm:spPr/>
    </dgm:pt>
    <dgm:pt modelId="{C0575584-DEEB-4B22-A936-3DEC3417A1AC}" type="pres">
      <dgm:prSet presAssocID="{49FB7E2B-142C-4EC4-9406-875245D3DE41}" presName="sibTrans" presStyleLbl="sibTrans2D1" presStyleIdx="1" presStyleCnt="7"/>
      <dgm:spPr/>
    </dgm:pt>
    <dgm:pt modelId="{EA678AAE-88E3-4A27-8294-AC9916E783F4}" type="pres">
      <dgm:prSet presAssocID="{CEA98B06-51E3-421A-93E6-492D1C7C00A5}" presName="child" presStyleLbl="alignAccFollowNode1" presStyleIdx="1" presStyleCnt="7" custScaleY="99104">
        <dgm:presLayoutVars>
          <dgm:chMax val="0"/>
          <dgm:bulletEnabled val="1"/>
        </dgm:presLayoutVars>
      </dgm:prSet>
      <dgm:spPr/>
    </dgm:pt>
    <dgm:pt modelId="{A30BE375-AABC-4347-AE48-4F20A8C52EE7}" type="pres">
      <dgm:prSet presAssocID="{F2164955-C2C5-4429-B784-8BC10F8FA48F}" presName="sibTrans" presStyleLbl="sibTrans2D1" presStyleIdx="2" presStyleCnt="7"/>
      <dgm:spPr/>
    </dgm:pt>
    <dgm:pt modelId="{844C663E-A17E-47F5-BB68-012E1880436B}" type="pres">
      <dgm:prSet presAssocID="{6F5C9F4A-8496-4AE8-B036-AB8922E1E7CF}" presName="child" presStyleLbl="alignAccFollowNode1" presStyleIdx="2" presStyleCnt="7" custScaleY="92422">
        <dgm:presLayoutVars>
          <dgm:chMax val="0"/>
          <dgm:bulletEnabled val="1"/>
        </dgm:presLayoutVars>
      </dgm:prSet>
      <dgm:spPr/>
    </dgm:pt>
    <dgm:pt modelId="{0BA79186-06CB-4FFF-A7CF-3B2138C1F157}" type="pres">
      <dgm:prSet presAssocID="{ADFB44D3-0E01-4874-99E4-AE821BF35C88}" presName="hSp" presStyleCnt="0"/>
      <dgm:spPr/>
    </dgm:pt>
    <dgm:pt modelId="{5D6BE11C-9C3C-4B6C-AB37-679D377ED4BC}" type="pres">
      <dgm:prSet presAssocID="{05C4E988-D313-4868-B431-D7CAFBDB3C75}" presName="vertFlow" presStyleCnt="0"/>
      <dgm:spPr/>
    </dgm:pt>
    <dgm:pt modelId="{7FF440B4-AD95-41E2-A361-BA595263853A}" type="pres">
      <dgm:prSet presAssocID="{05C4E988-D313-4868-B431-D7CAFBDB3C75}" presName="header" presStyleLbl="node1" presStyleIdx="1" presStyleCnt="3" custScaleY="84763" custLinFactX="10111" custLinFactNeighborX="100000" custLinFactNeighborY="-12178"/>
      <dgm:spPr/>
    </dgm:pt>
    <dgm:pt modelId="{0BFE6EA8-B865-4900-8C65-88598AB8AF72}" type="pres">
      <dgm:prSet presAssocID="{01CDC3D6-466E-40BF-80E4-CD7D5B7AF63F}" presName="parTrans" presStyleLbl="sibTrans2D1" presStyleIdx="3" presStyleCnt="7"/>
      <dgm:spPr/>
    </dgm:pt>
    <dgm:pt modelId="{E776EF6F-FE57-4A12-8907-48CC21D5D1CE}" type="pres">
      <dgm:prSet presAssocID="{BA14DBB3-A43A-4CC2-B81F-3E82F5C4435D}" presName="child" presStyleLbl="alignAccFollowNode1" presStyleIdx="3" presStyleCnt="7" custScaleY="131560" custLinFactX="10111" custLinFactNeighborX="100000" custLinFactNeighborY="-4059">
        <dgm:presLayoutVars>
          <dgm:chMax val="0"/>
          <dgm:bulletEnabled val="1"/>
        </dgm:presLayoutVars>
      </dgm:prSet>
      <dgm:spPr/>
    </dgm:pt>
    <dgm:pt modelId="{A8956977-1352-42A7-BECD-6E60F3A12B96}" type="pres">
      <dgm:prSet presAssocID="{05C4E988-D313-4868-B431-D7CAFBDB3C75}" presName="hSp" presStyleCnt="0"/>
      <dgm:spPr/>
    </dgm:pt>
    <dgm:pt modelId="{3994458A-0022-4321-B1E5-1F0C15D25BC5}" type="pres">
      <dgm:prSet presAssocID="{2E05C2EC-5EED-40CD-8C94-9F99D1FAAEFC}" presName="vertFlow" presStyleCnt="0"/>
      <dgm:spPr/>
    </dgm:pt>
    <dgm:pt modelId="{AE55FB1A-0FEC-4B72-B57F-7DB01A1ED133}" type="pres">
      <dgm:prSet presAssocID="{2E05C2EC-5EED-40CD-8C94-9F99D1FAAEFC}" presName="header" presStyleLbl="node1" presStyleIdx="2" presStyleCnt="3" custScaleY="80365" custLinFactX="-16150" custLinFactNeighborX="-100000" custLinFactNeighborY="-4060"/>
      <dgm:spPr/>
    </dgm:pt>
    <dgm:pt modelId="{C286CB46-4F91-492F-B335-E78024C8ADD9}" type="pres">
      <dgm:prSet presAssocID="{43492C9D-8FCA-4A5F-AA5E-3DB83E570A6F}" presName="parTrans" presStyleLbl="sibTrans2D1" presStyleIdx="4" presStyleCnt="7"/>
      <dgm:spPr/>
    </dgm:pt>
    <dgm:pt modelId="{65BAEE78-8A3E-44A9-BDA1-DBC6B2EDBDD3}" type="pres">
      <dgm:prSet presAssocID="{C2C769CD-D093-4EF9-957F-95B65DFEFCC0}" presName="child" presStyleLbl="alignAccFollowNode1" presStyleIdx="4" presStyleCnt="7" custScaleY="131560" custLinFactX="-16149" custLinFactNeighborX="-100000" custLinFactNeighborY="-3223">
        <dgm:presLayoutVars>
          <dgm:chMax val="0"/>
          <dgm:bulletEnabled val="1"/>
        </dgm:presLayoutVars>
      </dgm:prSet>
      <dgm:spPr/>
    </dgm:pt>
    <dgm:pt modelId="{E0C9D385-CC4B-43CA-98ED-B1769F8A60E1}" type="pres">
      <dgm:prSet presAssocID="{0DFA09B9-3741-4663-B222-B6D83BB01CE2}" presName="sibTrans" presStyleLbl="sibTrans2D1" presStyleIdx="5" presStyleCnt="7"/>
      <dgm:spPr/>
    </dgm:pt>
    <dgm:pt modelId="{862AB0D7-2A2B-4D99-A594-025F19D120ED}" type="pres">
      <dgm:prSet presAssocID="{68C7DD57-F63F-486E-B5AB-7408A8E067EC}" presName="child" presStyleLbl="alignAccFollowNode1" presStyleIdx="5" presStyleCnt="7" custLinFactX="-16504" custLinFactNeighborX="-100000" custLinFactNeighborY="24357">
        <dgm:presLayoutVars>
          <dgm:chMax val="0"/>
          <dgm:bulletEnabled val="1"/>
        </dgm:presLayoutVars>
      </dgm:prSet>
      <dgm:spPr/>
    </dgm:pt>
    <dgm:pt modelId="{39DF0FB0-CA88-4003-BEE9-F45875A78A9A}" type="pres">
      <dgm:prSet presAssocID="{FC547FBD-4060-4687-BD4C-3ABDE0960AAE}" presName="sibTrans" presStyleLbl="sibTrans2D1" presStyleIdx="6" presStyleCnt="7"/>
      <dgm:spPr/>
    </dgm:pt>
    <dgm:pt modelId="{1FA3B334-F3D7-4ECD-AFBF-5FBA9081EBFA}" type="pres">
      <dgm:prSet presAssocID="{B407A889-F4AD-49AF-B994-85FA7731056C}" presName="child" presStyleLbl="alignAccFollowNode1" presStyleIdx="6" presStyleCnt="7" custScaleY="52531" custLinFactX="-17215" custLinFactNeighborX="-100000" custLinFactNeighborY="24900">
        <dgm:presLayoutVars>
          <dgm:chMax val="0"/>
          <dgm:bulletEnabled val="1"/>
        </dgm:presLayoutVars>
      </dgm:prSet>
      <dgm:spPr/>
    </dgm:pt>
  </dgm:ptLst>
  <dgm:cxnLst>
    <dgm:cxn modelId="{DA239F12-E6B6-4484-9493-9E814AE8F9F8}" type="presOf" srcId="{BA14DBB3-A43A-4CC2-B81F-3E82F5C4435D}" destId="{E776EF6F-FE57-4A12-8907-48CC21D5D1CE}" srcOrd="0" destOrd="0" presId="urn:microsoft.com/office/officeart/2005/8/layout/lProcess1"/>
    <dgm:cxn modelId="{EA959614-12B1-4FBA-9695-6BD2632A2BD9}" srcId="{05C4E988-D313-4868-B431-D7CAFBDB3C75}" destId="{BA14DBB3-A43A-4CC2-B81F-3E82F5C4435D}" srcOrd="0" destOrd="0" parTransId="{01CDC3D6-466E-40BF-80E4-CD7D5B7AF63F}" sibTransId="{9B89EA15-073D-4DCC-A989-6F2114F7D674}"/>
    <dgm:cxn modelId="{D548F928-D55B-4A4F-85F1-96078B879E3D}" type="presOf" srcId="{2E05C2EC-5EED-40CD-8C94-9F99D1FAAEFC}" destId="{AE55FB1A-0FEC-4B72-B57F-7DB01A1ED133}" srcOrd="0" destOrd="0" presId="urn:microsoft.com/office/officeart/2005/8/layout/lProcess1"/>
    <dgm:cxn modelId="{25449529-BC1D-4EE5-A63D-1FF57CA6A32C}" type="presOf" srcId="{B407A889-F4AD-49AF-B994-85FA7731056C}" destId="{1FA3B334-F3D7-4ECD-AFBF-5FBA9081EBFA}" srcOrd="0" destOrd="0" presId="urn:microsoft.com/office/officeart/2005/8/layout/lProcess1"/>
    <dgm:cxn modelId="{3174DB2B-5046-49AB-B8EB-39B0AAF6C971}" srcId="{ADFB44D3-0E01-4874-99E4-AE821BF35C88}" destId="{D551AC45-2F01-47EC-A10E-D3054782B917}" srcOrd="0" destOrd="0" parTransId="{4907050C-5539-4A8B-8414-2CAF3C6BD4E4}" sibTransId="{49FB7E2B-142C-4EC4-9406-875245D3DE41}"/>
    <dgm:cxn modelId="{342F2B2D-86A6-4BD6-B38B-2673472DD05D}" srcId="{FEC18D66-D13E-402D-8A6C-872196B4BD21}" destId="{ADFB44D3-0E01-4874-99E4-AE821BF35C88}" srcOrd="0" destOrd="0" parTransId="{F8D5C8C7-F32A-48C6-949B-5E79252D7D2B}" sibTransId="{EFB2EF3F-8433-4B8E-BC1C-25723F4C1A87}"/>
    <dgm:cxn modelId="{75491F35-97C8-4183-9071-0F5FC3669D4A}" type="presOf" srcId="{FEC18D66-D13E-402D-8A6C-872196B4BD21}" destId="{68848A65-4E75-4CFF-A55F-6A8A963E10AD}" srcOrd="0" destOrd="0" presId="urn:microsoft.com/office/officeart/2005/8/layout/lProcess1"/>
    <dgm:cxn modelId="{34B0CA40-1B8C-4FB9-BE46-29F81FD89911}" type="presOf" srcId="{68C7DD57-F63F-486E-B5AB-7408A8E067EC}" destId="{862AB0D7-2A2B-4D99-A594-025F19D120ED}" srcOrd="0" destOrd="0" presId="urn:microsoft.com/office/officeart/2005/8/layout/lProcess1"/>
    <dgm:cxn modelId="{868C7E42-7D01-468D-93ED-F7051E39D9A7}" type="presOf" srcId="{05C4E988-D313-4868-B431-D7CAFBDB3C75}" destId="{7FF440B4-AD95-41E2-A361-BA595263853A}" srcOrd="0" destOrd="0" presId="urn:microsoft.com/office/officeart/2005/8/layout/lProcess1"/>
    <dgm:cxn modelId="{77D1C064-3412-428F-B4BB-9E2223FD1B64}" srcId="{FEC18D66-D13E-402D-8A6C-872196B4BD21}" destId="{05C4E988-D313-4868-B431-D7CAFBDB3C75}" srcOrd="1" destOrd="0" parTransId="{DC8A6844-1D94-4F3F-8917-F06E411917E7}" sibTransId="{C2D5DC07-18D5-401C-B308-207004D7D94B}"/>
    <dgm:cxn modelId="{4FD0C746-9599-4E20-94C3-3C4F2A005C5E}" srcId="{FEC18D66-D13E-402D-8A6C-872196B4BD21}" destId="{2E05C2EC-5EED-40CD-8C94-9F99D1FAAEFC}" srcOrd="2" destOrd="0" parTransId="{932489B9-B71B-45EA-9526-C70637A92470}" sibTransId="{152973F5-32AE-4844-981F-CD5EED13E17C}"/>
    <dgm:cxn modelId="{559B4C47-45AC-4460-A4A3-2810424C7DAD}" type="presOf" srcId="{6F5C9F4A-8496-4AE8-B036-AB8922E1E7CF}" destId="{844C663E-A17E-47F5-BB68-012E1880436B}" srcOrd="0" destOrd="0" presId="urn:microsoft.com/office/officeart/2005/8/layout/lProcess1"/>
    <dgm:cxn modelId="{6C1A4B4C-1BEB-47A3-B1CC-5353525ED165}" srcId="{2E05C2EC-5EED-40CD-8C94-9F99D1FAAEFC}" destId="{68C7DD57-F63F-486E-B5AB-7408A8E067EC}" srcOrd="1" destOrd="0" parTransId="{4E34A049-EE3D-414A-91D5-EBE5D622CA8A}" sibTransId="{FC547FBD-4060-4687-BD4C-3ABDE0960AAE}"/>
    <dgm:cxn modelId="{64166275-8B2F-4169-A121-A6B4EF4CB7FB}" type="presOf" srcId="{49FB7E2B-142C-4EC4-9406-875245D3DE41}" destId="{C0575584-DEEB-4B22-A936-3DEC3417A1AC}" srcOrd="0" destOrd="0" presId="urn:microsoft.com/office/officeart/2005/8/layout/lProcess1"/>
    <dgm:cxn modelId="{13333E77-D760-4D4E-BC4C-E630EB1B6F9A}" type="presOf" srcId="{ADFB44D3-0E01-4874-99E4-AE821BF35C88}" destId="{84DF489A-8FE3-439A-BA0D-C418996FD5E9}" srcOrd="0" destOrd="0" presId="urn:microsoft.com/office/officeart/2005/8/layout/lProcess1"/>
    <dgm:cxn modelId="{90513B7D-8242-483F-964F-0795DD334F3C}" type="presOf" srcId="{C2C769CD-D093-4EF9-957F-95B65DFEFCC0}" destId="{65BAEE78-8A3E-44A9-BDA1-DBC6B2EDBDD3}" srcOrd="0" destOrd="0" presId="urn:microsoft.com/office/officeart/2005/8/layout/lProcess1"/>
    <dgm:cxn modelId="{2865C88C-1549-4707-B810-364D7EB2F000}" type="presOf" srcId="{0DFA09B9-3741-4663-B222-B6D83BB01CE2}" destId="{E0C9D385-CC4B-43CA-98ED-B1769F8A60E1}" srcOrd="0" destOrd="0" presId="urn:microsoft.com/office/officeart/2005/8/layout/lProcess1"/>
    <dgm:cxn modelId="{E3FC499D-095C-4055-B7EF-6794EA132348}" type="presOf" srcId="{CEA98B06-51E3-421A-93E6-492D1C7C00A5}" destId="{EA678AAE-88E3-4A27-8294-AC9916E783F4}" srcOrd="0" destOrd="0" presId="urn:microsoft.com/office/officeart/2005/8/layout/lProcess1"/>
    <dgm:cxn modelId="{9DDAC5B8-0842-4E1A-A2B5-0258A92C5796}" type="presOf" srcId="{FC547FBD-4060-4687-BD4C-3ABDE0960AAE}" destId="{39DF0FB0-CA88-4003-BEE9-F45875A78A9A}" srcOrd="0" destOrd="0" presId="urn:microsoft.com/office/officeart/2005/8/layout/lProcess1"/>
    <dgm:cxn modelId="{E5E13EC0-9407-4B66-92E2-DA08C87520A6}" type="presOf" srcId="{01CDC3D6-466E-40BF-80E4-CD7D5B7AF63F}" destId="{0BFE6EA8-B865-4900-8C65-88598AB8AF72}" srcOrd="0" destOrd="0" presId="urn:microsoft.com/office/officeart/2005/8/layout/lProcess1"/>
    <dgm:cxn modelId="{845A7EC2-CEC4-4A7C-B216-4656D4920D94}" type="presOf" srcId="{43492C9D-8FCA-4A5F-AA5E-3DB83E570A6F}" destId="{C286CB46-4F91-492F-B335-E78024C8ADD9}" srcOrd="0" destOrd="0" presId="urn:microsoft.com/office/officeart/2005/8/layout/lProcess1"/>
    <dgm:cxn modelId="{A8CA64C8-3DB7-4F4A-A471-48105057AB25}" srcId="{2E05C2EC-5EED-40CD-8C94-9F99D1FAAEFC}" destId="{B407A889-F4AD-49AF-B994-85FA7731056C}" srcOrd="2" destOrd="0" parTransId="{21E03893-9454-452F-AA96-18DC99702D52}" sibTransId="{0B3ECA02-35BA-489E-846E-1EC35723DC73}"/>
    <dgm:cxn modelId="{5CEADDD3-9F60-4D7B-B339-B90E7DE5EDF9}" srcId="{ADFB44D3-0E01-4874-99E4-AE821BF35C88}" destId="{6F5C9F4A-8496-4AE8-B036-AB8922E1E7CF}" srcOrd="2" destOrd="0" parTransId="{2D2E1F6D-E205-46D1-949C-9A791954A6BE}" sibTransId="{B688FA8C-378B-4A63-B7AC-D11C0BF15342}"/>
    <dgm:cxn modelId="{7F8565DC-94F4-4E7F-97A0-931693EBE30E}" type="presOf" srcId="{4907050C-5539-4A8B-8414-2CAF3C6BD4E4}" destId="{0F78B70A-2CF4-45F9-9F3D-C1E0438F0397}" srcOrd="0" destOrd="0" presId="urn:microsoft.com/office/officeart/2005/8/layout/lProcess1"/>
    <dgm:cxn modelId="{C97948DF-F30B-4B01-881B-AD9E53E832A9}" type="presOf" srcId="{F2164955-C2C5-4429-B784-8BC10F8FA48F}" destId="{A30BE375-AABC-4347-AE48-4F20A8C52EE7}" srcOrd="0" destOrd="0" presId="urn:microsoft.com/office/officeart/2005/8/layout/lProcess1"/>
    <dgm:cxn modelId="{DBE0D1ED-C9FF-4121-8607-A6E5A8261CD4}" type="presOf" srcId="{D551AC45-2F01-47EC-A10E-D3054782B917}" destId="{3E97D6C0-D88D-441D-913A-E77AD6610DE1}" srcOrd="0" destOrd="0" presId="urn:microsoft.com/office/officeart/2005/8/layout/lProcess1"/>
    <dgm:cxn modelId="{E63B04FE-88BF-4F37-94D7-EC0414501EAE}" srcId="{2E05C2EC-5EED-40CD-8C94-9F99D1FAAEFC}" destId="{C2C769CD-D093-4EF9-957F-95B65DFEFCC0}" srcOrd="0" destOrd="0" parTransId="{43492C9D-8FCA-4A5F-AA5E-3DB83E570A6F}" sibTransId="{0DFA09B9-3741-4663-B222-B6D83BB01CE2}"/>
    <dgm:cxn modelId="{D87A66FE-4AC7-443E-871E-A42C14065F13}" srcId="{ADFB44D3-0E01-4874-99E4-AE821BF35C88}" destId="{CEA98B06-51E3-421A-93E6-492D1C7C00A5}" srcOrd="1" destOrd="0" parTransId="{697D24F1-84CC-4CE1-A6A2-651D8E62CE45}" sibTransId="{F2164955-C2C5-4429-B784-8BC10F8FA48F}"/>
    <dgm:cxn modelId="{46CB3BC2-D5F9-44CA-9B31-BA9A07C08C8D}" type="presParOf" srcId="{68848A65-4E75-4CFF-A55F-6A8A963E10AD}" destId="{CD83709B-6D11-4742-9DE1-BC81B5929AB6}" srcOrd="0" destOrd="0" presId="urn:microsoft.com/office/officeart/2005/8/layout/lProcess1"/>
    <dgm:cxn modelId="{C05CF77E-63DF-4843-8F19-ABBEAF0494C4}" type="presParOf" srcId="{CD83709B-6D11-4742-9DE1-BC81B5929AB6}" destId="{84DF489A-8FE3-439A-BA0D-C418996FD5E9}" srcOrd="0" destOrd="0" presId="urn:microsoft.com/office/officeart/2005/8/layout/lProcess1"/>
    <dgm:cxn modelId="{F0D71255-D80F-4470-A15B-0B93A627BE3B}" type="presParOf" srcId="{CD83709B-6D11-4742-9DE1-BC81B5929AB6}" destId="{0F78B70A-2CF4-45F9-9F3D-C1E0438F0397}" srcOrd="1" destOrd="0" presId="urn:microsoft.com/office/officeart/2005/8/layout/lProcess1"/>
    <dgm:cxn modelId="{5FC1C52F-F043-4D31-A202-79C093A0D585}" type="presParOf" srcId="{CD83709B-6D11-4742-9DE1-BC81B5929AB6}" destId="{3E97D6C0-D88D-441D-913A-E77AD6610DE1}" srcOrd="2" destOrd="0" presId="urn:microsoft.com/office/officeart/2005/8/layout/lProcess1"/>
    <dgm:cxn modelId="{4C341F0C-356B-4DFE-BC0F-DDABDA4663F8}" type="presParOf" srcId="{CD83709B-6D11-4742-9DE1-BC81B5929AB6}" destId="{C0575584-DEEB-4B22-A936-3DEC3417A1AC}" srcOrd="3" destOrd="0" presId="urn:microsoft.com/office/officeart/2005/8/layout/lProcess1"/>
    <dgm:cxn modelId="{DBD46BD8-8CA7-468D-8457-73403A415303}" type="presParOf" srcId="{CD83709B-6D11-4742-9DE1-BC81B5929AB6}" destId="{EA678AAE-88E3-4A27-8294-AC9916E783F4}" srcOrd="4" destOrd="0" presId="urn:microsoft.com/office/officeart/2005/8/layout/lProcess1"/>
    <dgm:cxn modelId="{17B4A853-17D6-4407-912B-EA2E0651FC0A}" type="presParOf" srcId="{CD83709B-6D11-4742-9DE1-BC81B5929AB6}" destId="{A30BE375-AABC-4347-AE48-4F20A8C52EE7}" srcOrd="5" destOrd="0" presId="urn:microsoft.com/office/officeart/2005/8/layout/lProcess1"/>
    <dgm:cxn modelId="{9F592EF2-AB42-4108-8CE9-4A98C1B7C4FE}" type="presParOf" srcId="{CD83709B-6D11-4742-9DE1-BC81B5929AB6}" destId="{844C663E-A17E-47F5-BB68-012E1880436B}" srcOrd="6" destOrd="0" presId="urn:microsoft.com/office/officeart/2005/8/layout/lProcess1"/>
    <dgm:cxn modelId="{8DA591D5-DE84-40EF-A806-2D3E8195E3A3}" type="presParOf" srcId="{68848A65-4E75-4CFF-A55F-6A8A963E10AD}" destId="{0BA79186-06CB-4FFF-A7CF-3B2138C1F157}" srcOrd="1" destOrd="0" presId="urn:microsoft.com/office/officeart/2005/8/layout/lProcess1"/>
    <dgm:cxn modelId="{19700025-A3F5-4881-809D-363CB733C7C8}" type="presParOf" srcId="{68848A65-4E75-4CFF-A55F-6A8A963E10AD}" destId="{5D6BE11C-9C3C-4B6C-AB37-679D377ED4BC}" srcOrd="2" destOrd="0" presId="urn:microsoft.com/office/officeart/2005/8/layout/lProcess1"/>
    <dgm:cxn modelId="{63BD61E5-0FD0-49E4-AA12-F4F0906C3AC9}" type="presParOf" srcId="{5D6BE11C-9C3C-4B6C-AB37-679D377ED4BC}" destId="{7FF440B4-AD95-41E2-A361-BA595263853A}" srcOrd="0" destOrd="0" presId="urn:microsoft.com/office/officeart/2005/8/layout/lProcess1"/>
    <dgm:cxn modelId="{E5C2F257-F9CF-4F22-ADC1-D636B79A06D1}" type="presParOf" srcId="{5D6BE11C-9C3C-4B6C-AB37-679D377ED4BC}" destId="{0BFE6EA8-B865-4900-8C65-88598AB8AF72}" srcOrd="1" destOrd="0" presId="urn:microsoft.com/office/officeart/2005/8/layout/lProcess1"/>
    <dgm:cxn modelId="{F968FE07-1CFF-4100-9063-738D63914592}" type="presParOf" srcId="{5D6BE11C-9C3C-4B6C-AB37-679D377ED4BC}" destId="{E776EF6F-FE57-4A12-8907-48CC21D5D1CE}" srcOrd="2" destOrd="0" presId="urn:microsoft.com/office/officeart/2005/8/layout/lProcess1"/>
    <dgm:cxn modelId="{9120EC50-4529-44E7-BC05-1783B8C72890}" type="presParOf" srcId="{68848A65-4E75-4CFF-A55F-6A8A963E10AD}" destId="{A8956977-1352-42A7-BECD-6E60F3A12B96}" srcOrd="3" destOrd="0" presId="urn:microsoft.com/office/officeart/2005/8/layout/lProcess1"/>
    <dgm:cxn modelId="{C7E77A7D-E8E3-45A3-8A35-1546EEEFA08F}" type="presParOf" srcId="{68848A65-4E75-4CFF-A55F-6A8A963E10AD}" destId="{3994458A-0022-4321-B1E5-1F0C15D25BC5}" srcOrd="4" destOrd="0" presId="urn:microsoft.com/office/officeart/2005/8/layout/lProcess1"/>
    <dgm:cxn modelId="{38C3F420-9218-417C-98C7-AD01B7B50842}" type="presParOf" srcId="{3994458A-0022-4321-B1E5-1F0C15D25BC5}" destId="{AE55FB1A-0FEC-4B72-B57F-7DB01A1ED133}" srcOrd="0" destOrd="0" presId="urn:microsoft.com/office/officeart/2005/8/layout/lProcess1"/>
    <dgm:cxn modelId="{3460FBA3-7FB4-4E85-91EF-2BD3A98F36B3}" type="presParOf" srcId="{3994458A-0022-4321-B1E5-1F0C15D25BC5}" destId="{C286CB46-4F91-492F-B335-E78024C8ADD9}" srcOrd="1" destOrd="0" presId="urn:microsoft.com/office/officeart/2005/8/layout/lProcess1"/>
    <dgm:cxn modelId="{FB3109C5-D74C-416C-B2D0-804FF16D7A53}" type="presParOf" srcId="{3994458A-0022-4321-B1E5-1F0C15D25BC5}" destId="{65BAEE78-8A3E-44A9-BDA1-DBC6B2EDBDD3}" srcOrd="2" destOrd="0" presId="urn:microsoft.com/office/officeart/2005/8/layout/lProcess1"/>
    <dgm:cxn modelId="{D9BFE67E-D32B-47E1-B349-5A3989CA3C20}" type="presParOf" srcId="{3994458A-0022-4321-B1E5-1F0C15D25BC5}" destId="{E0C9D385-CC4B-43CA-98ED-B1769F8A60E1}" srcOrd="3" destOrd="0" presId="urn:microsoft.com/office/officeart/2005/8/layout/lProcess1"/>
    <dgm:cxn modelId="{9A9EBA13-E7B0-482E-AD78-09F8982057C4}" type="presParOf" srcId="{3994458A-0022-4321-B1E5-1F0C15D25BC5}" destId="{862AB0D7-2A2B-4D99-A594-025F19D120ED}" srcOrd="4" destOrd="0" presId="urn:microsoft.com/office/officeart/2005/8/layout/lProcess1"/>
    <dgm:cxn modelId="{784413DE-2C39-4A8A-A1CD-F30DD5081D44}" type="presParOf" srcId="{3994458A-0022-4321-B1E5-1F0C15D25BC5}" destId="{39DF0FB0-CA88-4003-BEE9-F45875A78A9A}" srcOrd="5" destOrd="0" presId="urn:microsoft.com/office/officeart/2005/8/layout/lProcess1"/>
    <dgm:cxn modelId="{B7AE8492-DDA2-4609-A19A-4BFF82A260C7}" type="presParOf" srcId="{3994458A-0022-4321-B1E5-1F0C15D25BC5}" destId="{1FA3B334-F3D7-4ECD-AFBF-5FBA9081EBFA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404D3E-9DD2-4C7A-AC4F-F077F6ECEB2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99FE8472-63A3-4B6A-92C2-536F14147DCA}">
      <dgm:prSet phldrT="[Texto]" custT="1"/>
      <dgm:spPr>
        <a:noFill/>
        <a:ln w="57150">
          <a:solidFill>
            <a:srgbClr val="6C2584"/>
          </a:solidFill>
        </a:ln>
      </dgm:spPr>
      <dgm:t>
        <a:bodyPr/>
        <a:lstStyle/>
        <a:p>
          <a:r>
            <a:rPr lang="es-CO" sz="1400" b="1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rPr>
            <a:t>Prácticas discriminatorias, abusivas, restrictivas</a:t>
          </a:r>
        </a:p>
      </dgm:t>
    </dgm:pt>
    <dgm:pt modelId="{74701ED9-FF17-4F73-80C0-CFEF6094FA15}" type="parTrans" cxnId="{3215B3C0-5259-40DF-BADC-FB4DD9596426}">
      <dgm:prSet/>
      <dgm:spPr/>
      <dgm:t>
        <a:bodyPr/>
        <a:lstStyle/>
        <a:p>
          <a:endParaRPr lang="es-CO">
            <a:solidFill>
              <a:schemeClr val="tx1">
                <a:lumMod val="75000"/>
                <a:lumOff val="25000"/>
              </a:schemeClr>
            </a:solidFill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5D3071BC-59E3-4B07-87BA-794F13B48509}" type="sibTrans" cxnId="{3215B3C0-5259-40DF-BADC-FB4DD9596426}">
      <dgm:prSet/>
      <dgm:spPr/>
      <dgm:t>
        <a:bodyPr/>
        <a:lstStyle/>
        <a:p>
          <a:endParaRPr lang="es-CO">
            <a:solidFill>
              <a:schemeClr val="tx1">
                <a:lumMod val="75000"/>
                <a:lumOff val="25000"/>
              </a:schemeClr>
            </a:solidFill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0420BC7A-9EC4-4535-941B-827CB98D6AC7}">
      <dgm:prSet phldrT="[Texto]" custT="1"/>
      <dgm:spPr>
        <a:noFill/>
        <a:ln w="57150">
          <a:solidFill>
            <a:srgbClr val="6C6C6C"/>
          </a:solidFill>
        </a:ln>
      </dgm:spPr>
      <dgm:t>
        <a:bodyPr/>
        <a:lstStyle/>
        <a:p>
          <a:r>
            <a:rPr lang="es-CO" sz="1300" b="1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rPr>
            <a:t>Cobro de tarifas que no cubran los gastos de operación</a:t>
          </a:r>
        </a:p>
      </dgm:t>
    </dgm:pt>
    <dgm:pt modelId="{2E78FBDC-F3E5-4451-96EE-02BB2E17021A}" type="parTrans" cxnId="{C40E4C92-AF82-4035-A822-E2D2E48A12F6}">
      <dgm:prSet/>
      <dgm:spPr>
        <a:ln>
          <a:solidFill>
            <a:srgbClr val="6C2584"/>
          </a:solidFill>
        </a:ln>
      </dgm:spPr>
      <dgm:t>
        <a:bodyPr/>
        <a:lstStyle/>
        <a:p>
          <a:endParaRPr lang="es-CO">
            <a:solidFill>
              <a:schemeClr val="tx1">
                <a:lumMod val="75000"/>
                <a:lumOff val="25000"/>
              </a:schemeClr>
            </a:solidFill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042E3191-4F3F-47C0-AECD-BCE04FBA9CF9}" type="sibTrans" cxnId="{C40E4C92-AF82-4035-A822-E2D2E48A12F6}">
      <dgm:prSet/>
      <dgm:spPr/>
      <dgm:t>
        <a:bodyPr/>
        <a:lstStyle/>
        <a:p>
          <a:endParaRPr lang="es-CO">
            <a:solidFill>
              <a:schemeClr val="tx1">
                <a:lumMod val="75000"/>
                <a:lumOff val="25000"/>
              </a:schemeClr>
            </a:solidFill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32448FA3-63BC-4844-A0EC-0A7A65331A18}">
      <dgm:prSet phldrT="[Texto]" custT="1"/>
      <dgm:spPr>
        <a:noFill/>
        <a:ln w="57150">
          <a:solidFill>
            <a:srgbClr val="6C6C6C"/>
          </a:solidFill>
        </a:ln>
      </dgm:spPr>
      <dgm:t>
        <a:bodyPr/>
        <a:lstStyle/>
        <a:p>
          <a:r>
            <a:rPr lang="es-CO" sz="1300" b="1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rPr>
            <a:t>Precios predatorios </a:t>
          </a:r>
        </a:p>
      </dgm:t>
    </dgm:pt>
    <dgm:pt modelId="{5611ABDC-EC1D-4712-8DCC-C9F44DDAFD59}" type="parTrans" cxnId="{228D448B-D7DC-432F-8360-9C9D6B00E841}">
      <dgm:prSet/>
      <dgm:spPr>
        <a:ln>
          <a:solidFill>
            <a:srgbClr val="6C2584"/>
          </a:solidFill>
        </a:ln>
      </dgm:spPr>
      <dgm:t>
        <a:bodyPr/>
        <a:lstStyle/>
        <a:p>
          <a:endParaRPr lang="es-CO">
            <a:solidFill>
              <a:schemeClr val="tx1">
                <a:lumMod val="75000"/>
                <a:lumOff val="25000"/>
              </a:schemeClr>
            </a:solidFill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EBA17CF0-AA83-4725-9D6B-4D601CD7FBF8}" type="sibTrans" cxnId="{228D448B-D7DC-432F-8360-9C9D6B00E841}">
      <dgm:prSet/>
      <dgm:spPr/>
      <dgm:t>
        <a:bodyPr/>
        <a:lstStyle/>
        <a:p>
          <a:endParaRPr lang="es-CO">
            <a:solidFill>
              <a:schemeClr val="tx1">
                <a:lumMod val="75000"/>
                <a:lumOff val="25000"/>
              </a:schemeClr>
            </a:solidFill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A5ECB27A-46EF-4764-8511-11AEB8EDB9A5}">
      <dgm:prSet phldrT="[Texto]" custT="1"/>
      <dgm:spPr>
        <a:noFill/>
        <a:ln w="57150">
          <a:solidFill>
            <a:srgbClr val="6C6C6C"/>
          </a:solidFill>
        </a:ln>
      </dgm:spPr>
      <dgm:t>
        <a:bodyPr/>
        <a:lstStyle/>
        <a:p>
          <a:r>
            <a:rPr lang="es-CO" sz="1300" b="1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rPr>
            <a:t>Repartición de cuotas, clases, servicios; establecimiento de tarifas</a:t>
          </a:r>
        </a:p>
      </dgm:t>
    </dgm:pt>
    <dgm:pt modelId="{4F251AF8-49EC-4F06-A7B7-EF24DFB6D287}" type="parTrans" cxnId="{372A0BD4-3F51-4FE5-935E-DD148A3403DD}">
      <dgm:prSet/>
      <dgm:spPr>
        <a:ln>
          <a:solidFill>
            <a:srgbClr val="6C2584"/>
          </a:solidFill>
        </a:ln>
      </dgm:spPr>
      <dgm:t>
        <a:bodyPr/>
        <a:lstStyle/>
        <a:p>
          <a:endParaRPr lang="es-CO">
            <a:solidFill>
              <a:schemeClr val="tx1">
                <a:lumMod val="75000"/>
                <a:lumOff val="25000"/>
              </a:schemeClr>
            </a:solidFill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75710718-D203-4E66-BD57-404CA0A7FE75}" type="sibTrans" cxnId="{372A0BD4-3F51-4FE5-935E-DD148A3403DD}">
      <dgm:prSet/>
      <dgm:spPr/>
      <dgm:t>
        <a:bodyPr/>
        <a:lstStyle/>
        <a:p>
          <a:endParaRPr lang="es-CO">
            <a:solidFill>
              <a:schemeClr val="tx1">
                <a:lumMod val="75000"/>
                <a:lumOff val="25000"/>
              </a:schemeClr>
            </a:solidFill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B5EA091F-A587-4A74-B667-B2E294DDFC0D}">
      <dgm:prSet custT="1"/>
      <dgm:spPr>
        <a:noFill/>
        <a:ln w="57150">
          <a:solidFill>
            <a:srgbClr val="FFED00"/>
          </a:solidFill>
        </a:ln>
      </dgm:spPr>
      <dgm:t>
        <a:bodyPr/>
        <a:lstStyle/>
        <a:p>
          <a:r>
            <a:rPr lang="es-CO" sz="130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rPr>
            <a:t>Mediante: restricciones de oferta, elevando las tarifas</a:t>
          </a:r>
        </a:p>
      </dgm:t>
    </dgm:pt>
    <dgm:pt modelId="{7A97945A-4C0E-4D50-AD3D-EC7C7D037EFA}" type="parTrans" cxnId="{F41990FF-B5EC-43DF-B9F7-3D0A73516954}">
      <dgm:prSet/>
      <dgm:spPr>
        <a:ln>
          <a:solidFill>
            <a:srgbClr val="6C6C6C"/>
          </a:solidFill>
        </a:ln>
      </dgm:spPr>
      <dgm:t>
        <a:bodyPr/>
        <a:lstStyle/>
        <a:p>
          <a:endParaRPr lang="es-CO">
            <a:solidFill>
              <a:schemeClr val="tx1">
                <a:lumMod val="75000"/>
                <a:lumOff val="25000"/>
              </a:schemeClr>
            </a:solidFill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37C95DC6-7D02-4793-AE22-714E84203807}" type="sibTrans" cxnId="{F41990FF-B5EC-43DF-B9F7-3D0A73516954}">
      <dgm:prSet/>
      <dgm:spPr/>
      <dgm:t>
        <a:bodyPr/>
        <a:lstStyle/>
        <a:p>
          <a:endParaRPr lang="es-CO">
            <a:solidFill>
              <a:schemeClr val="tx1">
                <a:lumMod val="75000"/>
                <a:lumOff val="25000"/>
              </a:schemeClr>
            </a:solidFill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4F223596-D584-4027-AC1C-29AFAD1B5547}">
      <dgm:prSet phldrT="[Texto]" custT="1"/>
      <dgm:spPr>
        <a:noFill/>
        <a:ln w="57150">
          <a:solidFill>
            <a:srgbClr val="6C6C6C"/>
          </a:solidFill>
        </a:ln>
      </dgm:spPr>
      <dgm:t>
        <a:bodyPr/>
        <a:lstStyle/>
        <a:p>
          <a:r>
            <a:rPr lang="es-CO" sz="1300" b="1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rPr>
            <a:t>Colusión</a:t>
          </a:r>
        </a:p>
      </dgm:t>
    </dgm:pt>
    <dgm:pt modelId="{2C3972D6-6950-4BCA-80F8-5AB643984268}" type="parTrans" cxnId="{0572A108-03B9-4620-B122-692990531F53}">
      <dgm:prSet/>
      <dgm:spPr>
        <a:ln>
          <a:solidFill>
            <a:srgbClr val="6C2584"/>
          </a:solidFill>
        </a:ln>
      </dgm:spPr>
      <dgm:t>
        <a:bodyPr/>
        <a:lstStyle/>
        <a:p>
          <a:endParaRPr lang="es-CO">
            <a:solidFill>
              <a:schemeClr val="tx1">
                <a:lumMod val="75000"/>
                <a:lumOff val="25000"/>
              </a:schemeClr>
            </a:solidFill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01DD859E-F472-4A27-872F-BEFC0CD10717}" type="sibTrans" cxnId="{0572A108-03B9-4620-B122-692990531F53}">
      <dgm:prSet/>
      <dgm:spPr/>
      <dgm:t>
        <a:bodyPr/>
        <a:lstStyle/>
        <a:p>
          <a:endParaRPr lang="es-CO">
            <a:solidFill>
              <a:schemeClr val="tx1">
                <a:lumMod val="75000"/>
                <a:lumOff val="25000"/>
              </a:schemeClr>
            </a:solidFill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32890A65-857E-4685-BF2D-642C6745FC1A}">
      <dgm:prSet custT="1"/>
      <dgm:spPr>
        <a:noFill/>
        <a:ln w="57150">
          <a:solidFill>
            <a:srgbClr val="FFED00"/>
          </a:solidFill>
        </a:ln>
      </dgm:spPr>
      <dgm:t>
        <a:bodyPr/>
        <a:lstStyle/>
        <a:p>
          <a:r>
            <a:rPr lang="es-CO" sz="130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rPr>
            <a:t>Durante el trámite de un acto o contrato, por objeto o como efecto = modificar el resultado </a:t>
          </a:r>
        </a:p>
      </dgm:t>
    </dgm:pt>
    <dgm:pt modelId="{2E6DD191-5A40-4297-A785-9F8C53231FD6}" type="parTrans" cxnId="{FE9FEE0F-0B33-43E2-A7CC-48BB59D474B0}">
      <dgm:prSet/>
      <dgm:spPr>
        <a:ln>
          <a:solidFill>
            <a:srgbClr val="6C6C6C"/>
          </a:solidFill>
        </a:ln>
      </dgm:spPr>
      <dgm:t>
        <a:bodyPr/>
        <a:lstStyle/>
        <a:p>
          <a:endParaRPr lang="es-CO">
            <a:solidFill>
              <a:schemeClr val="tx1">
                <a:lumMod val="75000"/>
                <a:lumOff val="25000"/>
              </a:schemeClr>
            </a:solidFill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413A611B-4921-45FF-8676-836D27062878}" type="sibTrans" cxnId="{FE9FEE0F-0B33-43E2-A7CC-48BB59D474B0}">
      <dgm:prSet/>
      <dgm:spPr/>
      <dgm:t>
        <a:bodyPr/>
        <a:lstStyle/>
        <a:p>
          <a:endParaRPr lang="es-CO">
            <a:solidFill>
              <a:schemeClr val="tx1">
                <a:lumMod val="75000"/>
                <a:lumOff val="25000"/>
              </a:schemeClr>
            </a:solidFill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CE96228D-4AE2-4F03-A5E2-484BCCC67A6E}">
      <dgm:prSet custT="1"/>
      <dgm:spPr>
        <a:noFill/>
        <a:ln w="57150">
          <a:solidFill>
            <a:srgbClr val="FFED00"/>
          </a:solidFill>
        </a:ln>
      </dgm:spPr>
      <dgm:t>
        <a:bodyPr/>
        <a:lstStyle/>
        <a:p>
          <a:r>
            <a:rPr lang="es-CO" sz="130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rPr>
            <a:t>Diferencia con el régimen general: no hay sujeto calificado (posición dominante) </a:t>
          </a:r>
        </a:p>
      </dgm:t>
    </dgm:pt>
    <dgm:pt modelId="{26BB99CD-4F25-419A-9BDD-AF5321F58354}" type="parTrans" cxnId="{B6E25C2E-FAEB-4CAD-9433-53357731BB22}">
      <dgm:prSet/>
      <dgm:spPr>
        <a:ln>
          <a:solidFill>
            <a:srgbClr val="6C6C6C"/>
          </a:solidFill>
        </a:ln>
      </dgm:spPr>
      <dgm:t>
        <a:bodyPr/>
        <a:lstStyle/>
        <a:p>
          <a:endParaRPr lang="es-CO">
            <a:solidFill>
              <a:schemeClr val="tx1">
                <a:lumMod val="75000"/>
                <a:lumOff val="25000"/>
              </a:schemeClr>
            </a:solidFill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CBF2CAB1-2959-43A9-8F1D-1A72FF069603}" type="sibTrans" cxnId="{B6E25C2E-FAEB-4CAD-9433-53357731BB22}">
      <dgm:prSet/>
      <dgm:spPr/>
      <dgm:t>
        <a:bodyPr/>
        <a:lstStyle/>
        <a:p>
          <a:endParaRPr lang="es-CO">
            <a:solidFill>
              <a:schemeClr val="tx1">
                <a:lumMod val="75000"/>
                <a:lumOff val="25000"/>
              </a:schemeClr>
            </a:solidFill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AFE4F179-6796-4B79-9A09-CDAFA826D8E0}">
      <dgm:prSet phldrT="[Texto]" custT="1"/>
      <dgm:spPr>
        <a:noFill/>
        <a:ln w="57150">
          <a:solidFill>
            <a:srgbClr val="6C6C6C"/>
          </a:solidFill>
        </a:ln>
      </dgm:spPr>
      <dgm:t>
        <a:bodyPr/>
        <a:lstStyle/>
        <a:p>
          <a:r>
            <a:rPr lang="es-CO" sz="1300" b="1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rPr>
            <a:t>Competencia desleal (Ley 256 de 1996)</a:t>
          </a:r>
        </a:p>
      </dgm:t>
    </dgm:pt>
    <dgm:pt modelId="{07DB7F08-0013-4148-B19B-4D530C519123}" type="parTrans" cxnId="{4497FFE3-95B0-49CA-8653-7219DB003D2D}">
      <dgm:prSet/>
      <dgm:spPr>
        <a:ln>
          <a:solidFill>
            <a:srgbClr val="6C2584"/>
          </a:solidFill>
        </a:ln>
      </dgm:spPr>
      <dgm:t>
        <a:bodyPr/>
        <a:lstStyle/>
        <a:p>
          <a:endParaRPr lang="es-CO">
            <a:solidFill>
              <a:schemeClr val="tx1">
                <a:lumMod val="75000"/>
                <a:lumOff val="25000"/>
              </a:schemeClr>
            </a:solidFill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AC43AAAE-ACC3-4A26-89D5-CF1FC71A5759}" type="sibTrans" cxnId="{4497FFE3-95B0-49CA-8653-7219DB003D2D}">
      <dgm:prSet/>
      <dgm:spPr/>
      <dgm:t>
        <a:bodyPr/>
        <a:lstStyle/>
        <a:p>
          <a:endParaRPr lang="es-CO">
            <a:solidFill>
              <a:schemeClr val="tx1">
                <a:lumMod val="75000"/>
                <a:lumOff val="25000"/>
              </a:schemeClr>
            </a:solidFill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D80CA77A-85D5-433E-8846-8D4139C21E56}">
      <dgm:prSet phldrT="[Texto]" custT="1"/>
      <dgm:spPr>
        <a:noFill/>
        <a:ln w="57150">
          <a:solidFill>
            <a:srgbClr val="6C6C6C"/>
          </a:solidFill>
        </a:ln>
      </dgm:spPr>
      <dgm:t>
        <a:bodyPr/>
        <a:lstStyle/>
        <a:p>
          <a:r>
            <a:rPr lang="es-CO" sz="1300" b="1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rPr>
            <a:t>Abuso de posición dominante</a:t>
          </a:r>
        </a:p>
      </dgm:t>
    </dgm:pt>
    <dgm:pt modelId="{2D73FBC8-A920-4D3B-8733-ADD7F23D761D}" type="parTrans" cxnId="{7B9AF80E-F22B-4145-82B7-5238CE518E8C}">
      <dgm:prSet/>
      <dgm:spPr>
        <a:ln>
          <a:solidFill>
            <a:srgbClr val="6C2584"/>
          </a:solidFill>
        </a:ln>
      </dgm:spPr>
      <dgm:t>
        <a:bodyPr/>
        <a:lstStyle/>
        <a:p>
          <a:endParaRPr lang="es-CO">
            <a:solidFill>
              <a:schemeClr val="tx1">
                <a:lumMod val="75000"/>
                <a:lumOff val="25000"/>
              </a:schemeClr>
            </a:solidFill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1EEF9E22-7887-49F9-91EB-054087B35B38}" type="sibTrans" cxnId="{7B9AF80E-F22B-4145-82B7-5238CE518E8C}">
      <dgm:prSet/>
      <dgm:spPr/>
      <dgm:t>
        <a:bodyPr/>
        <a:lstStyle/>
        <a:p>
          <a:endParaRPr lang="es-CO">
            <a:solidFill>
              <a:schemeClr val="tx1">
                <a:lumMod val="75000"/>
                <a:lumOff val="25000"/>
              </a:schemeClr>
            </a:solidFill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78358477-DA79-4C28-AE99-622C4EDB912C}" type="pres">
      <dgm:prSet presAssocID="{05404D3E-9DD2-4C7A-AC4F-F077F6ECEB2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6C748C0-A65D-4C18-8DF6-50C601F53E35}" type="pres">
      <dgm:prSet presAssocID="{99FE8472-63A3-4B6A-92C2-536F14147DCA}" presName="hierRoot1" presStyleCnt="0">
        <dgm:presLayoutVars>
          <dgm:hierBranch val="init"/>
        </dgm:presLayoutVars>
      </dgm:prSet>
      <dgm:spPr/>
    </dgm:pt>
    <dgm:pt modelId="{8C25B437-9032-4A11-A810-FB1D3632FF98}" type="pres">
      <dgm:prSet presAssocID="{99FE8472-63A3-4B6A-92C2-536F14147DCA}" presName="rootComposite1" presStyleCnt="0"/>
      <dgm:spPr/>
    </dgm:pt>
    <dgm:pt modelId="{6AE913CB-053C-4548-8A2A-8DE9AF951BE2}" type="pres">
      <dgm:prSet presAssocID="{99FE8472-63A3-4B6A-92C2-536F14147DCA}" presName="rootText1" presStyleLbl="node0" presStyleIdx="0" presStyleCnt="1" custScaleY="186298">
        <dgm:presLayoutVars>
          <dgm:chPref val="3"/>
        </dgm:presLayoutVars>
      </dgm:prSet>
      <dgm:spPr/>
    </dgm:pt>
    <dgm:pt modelId="{9F21EC4D-D260-41A6-9F19-04AC0CB7962D}" type="pres">
      <dgm:prSet presAssocID="{99FE8472-63A3-4B6A-92C2-536F14147DCA}" presName="rootConnector1" presStyleLbl="node1" presStyleIdx="0" presStyleCnt="0"/>
      <dgm:spPr/>
    </dgm:pt>
    <dgm:pt modelId="{B44F6048-15FD-40E6-A882-80CD5FA9F2A7}" type="pres">
      <dgm:prSet presAssocID="{99FE8472-63A3-4B6A-92C2-536F14147DCA}" presName="hierChild2" presStyleCnt="0"/>
      <dgm:spPr/>
    </dgm:pt>
    <dgm:pt modelId="{AD87237E-60BE-4568-B7F9-A24BF4022D46}" type="pres">
      <dgm:prSet presAssocID="{2E78FBDC-F3E5-4451-96EE-02BB2E17021A}" presName="Name37" presStyleLbl="parChTrans1D2" presStyleIdx="0" presStyleCnt="6"/>
      <dgm:spPr/>
    </dgm:pt>
    <dgm:pt modelId="{A7581F9B-9504-48D9-AC64-D6973D5A4491}" type="pres">
      <dgm:prSet presAssocID="{0420BC7A-9EC4-4535-941B-827CB98D6AC7}" presName="hierRoot2" presStyleCnt="0">
        <dgm:presLayoutVars>
          <dgm:hierBranch val="init"/>
        </dgm:presLayoutVars>
      </dgm:prSet>
      <dgm:spPr/>
    </dgm:pt>
    <dgm:pt modelId="{823CDA30-DF7F-4BCC-8E68-45BE0E33572C}" type="pres">
      <dgm:prSet presAssocID="{0420BC7A-9EC4-4535-941B-827CB98D6AC7}" presName="rootComposite" presStyleCnt="0"/>
      <dgm:spPr/>
    </dgm:pt>
    <dgm:pt modelId="{00FFF3DF-385B-45A8-BC03-5DCF5C33734E}" type="pres">
      <dgm:prSet presAssocID="{0420BC7A-9EC4-4535-941B-827CB98D6AC7}" presName="rootText" presStyleLbl="node2" presStyleIdx="0" presStyleCnt="6" custScaleY="153650">
        <dgm:presLayoutVars>
          <dgm:chPref val="3"/>
        </dgm:presLayoutVars>
      </dgm:prSet>
      <dgm:spPr/>
    </dgm:pt>
    <dgm:pt modelId="{00DA8562-D4F7-4624-9DF4-EFF7A6043A44}" type="pres">
      <dgm:prSet presAssocID="{0420BC7A-9EC4-4535-941B-827CB98D6AC7}" presName="rootConnector" presStyleLbl="node2" presStyleIdx="0" presStyleCnt="6"/>
      <dgm:spPr/>
    </dgm:pt>
    <dgm:pt modelId="{62B5B51B-05B7-4B98-8661-A98AC9CE1F4D}" type="pres">
      <dgm:prSet presAssocID="{0420BC7A-9EC4-4535-941B-827CB98D6AC7}" presName="hierChild4" presStyleCnt="0"/>
      <dgm:spPr/>
    </dgm:pt>
    <dgm:pt modelId="{7CD702C9-5978-4B6D-AAF9-8F0B5F5C3814}" type="pres">
      <dgm:prSet presAssocID="{0420BC7A-9EC4-4535-941B-827CB98D6AC7}" presName="hierChild5" presStyleCnt="0"/>
      <dgm:spPr/>
    </dgm:pt>
    <dgm:pt modelId="{DA69EB31-A0AB-4119-971A-7F4F593FD75D}" type="pres">
      <dgm:prSet presAssocID="{5611ABDC-EC1D-4712-8DCC-C9F44DDAFD59}" presName="Name37" presStyleLbl="parChTrans1D2" presStyleIdx="1" presStyleCnt="6"/>
      <dgm:spPr/>
    </dgm:pt>
    <dgm:pt modelId="{D704CD16-8443-4225-B5E6-4B86515E09D1}" type="pres">
      <dgm:prSet presAssocID="{32448FA3-63BC-4844-A0EC-0A7A65331A18}" presName="hierRoot2" presStyleCnt="0">
        <dgm:presLayoutVars>
          <dgm:hierBranch val="init"/>
        </dgm:presLayoutVars>
      </dgm:prSet>
      <dgm:spPr/>
    </dgm:pt>
    <dgm:pt modelId="{44FA89A9-3F11-48E6-9098-806839A4D5F7}" type="pres">
      <dgm:prSet presAssocID="{32448FA3-63BC-4844-A0EC-0A7A65331A18}" presName="rootComposite" presStyleCnt="0"/>
      <dgm:spPr/>
    </dgm:pt>
    <dgm:pt modelId="{3B1756FF-956A-4524-931C-CDB6393EC02E}" type="pres">
      <dgm:prSet presAssocID="{32448FA3-63BC-4844-A0EC-0A7A65331A18}" presName="rootText" presStyleLbl="node2" presStyleIdx="1" presStyleCnt="6" custScaleY="153650">
        <dgm:presLayoutVars>
          <dgm:chPref val="3"/>
        </dgm:presLayoutVars>
      </dgm:prSet>
      <dgm:spPr/>
    </dgm:pt>
    <dgm:pt modelId="{D565F804-D24E-408F-9AC8-D5469E3D6CB2}" type="pres">
      <dgm:prSet presAssocID="{32448FA3-63BC-4844-A0EC-0A7A65331A18}" presName="rootConnector" presStyleLbl="node2" presStyleIdx="1" presStyleCnt="6"/>
      <dgm:spPr/>
    </dgm:pt>
    <dgm:pt modelId="{EE605EE5-68BB-4D8C-BCF6-9C0BB1837219}" type="pres">
      <dgm:prSet presAssocID="{32448FA3-63BC-4844-A0EC-0A7A65331A18}" presName="hierChild4" presStyleCnt="0"/>
      <dgm:spPr/>
    </dgm:pt>
    <dgm:pt modelId="{296F0C1F-8DCA-48FF-8885-E9CBC1CFFA53}" type="pres">
      <dgm:prSet presAssocID="{26BB99CD-4F25-419A-9BDD-AF5321F58354}" presName="Name37" presStyleLbl="parChTrans1D3" presStyleIdx="0" presStyleCnt="3"/>
      <dgm:spPr/>
    </dgm:pt>
    <dgm:pt modelId="{D24F609F-79DD-45B0-8A42-A7D049AA2EB6}" type="pres">
      <dgm:prSet presAssocID="{CE96228D-4AE2-4F03-A5E2-484BCCC67A6E}" presName="hierRoot2" presStyleCnt="0">
        <dgm:presLayoutVars>
          <dgm:hierBranch val="init"/>
        </dgm:presLayoutVars>
      </dgm:prSet>
      <dgm:spPr/>
    </dgm:pt>
    <dgm:pt modelId="{28B8C394-8A92-4516-B160-8116B1EA14C7}" type="pres">
      <dgm:prSet presAssocID="{CE96228D-4AE2-4F03-A5E2-484BCCC67A6E}" presName="rootComposite" presStyleCnt="0"/>
      <dgm:spPr/>
    </dgm:pt>
    <dgm:pt modelId="{CBFC264B-1805-4976-B357-422A6325195A}" type="pres">
      <dgm:prSet presAssocID="{CE96228D-4AE2-4F03-A5E2-484BCCC67A6E}" presName="rootText" presStyleLbl="node3" presStyleIdx="0" presStyleCnt="3" custScaleX="107640" custScaleY="180721">
        <dgm:presLayoutVars>
          <dgm:chPref val="3"/>
        </dgm:presLayoutVars>
      </dgm:prSet>
      <dgm:spPr/>
    </dgm:pt>
    <dgm:pt modelId="{1045B5B2-6339-42FA-B375-39C95D858829}" type="pres">
      <dgm:prSet presAssocID="{CE96228D-4AE2-4F03-A5E2-484BCCC67A6E}" presName="rootConnector" presStyleLbl="node3" presStyleIdx="0" presStyleCnt="3"/>
      <dgm:spPr/>
    </dgm:pt>
    <dgm:pt modelId="{09A28D63-68D1-4BBC-AF98-2FD2D9E7CB88}" type="pres">
      <dgm:prSet presAssocID="{CE96228D-4AE2-4F03-A5E2-484BCCC67A6E}" presName="hierChild4" presStyleCnt="0"/>
      <dgm:spPr/>
    </dgm:pt>
    <dgm:pt modelId="{E76F324D-4F6E-49DD-8623-97D78BD11A74}" type="pres">
      <dgm:prSet presAssocID="{CE96228D-4AE2-4F03-A5E2-484BCCC67A6E}" presName="hierChild5" presStyleCnt="0"/>
      <dgm:spPr/>
    </dgm:pt>
    <dgm:pt modelId="{971EA3F4-97E6-4122-933E-BF197A8E029B}" type="pres">
      <dgm:prSet presAssocID="{32448FA3-63BC-4844-A0EC-0A7A65331A18}" presName="hierChild5" presStyleCnt="0"/>
      <dgm:spPr/>
    </dgm:pt>
    <dgm:pt modelId="{E2EA8DA6-A78C-4438-B815-9A048BB429E5}" type="pres">
      <dgm:prSet presAssocID="{4F251AF8-49EC-4F06-A7B7-EF24DFB6D287}" presName="Name37" presStyleLbl="parChTrans1D2" presStyleIdx="2" presStyleCnt="6"/>
      <dgm:spPr/>
    </dgm:pt>
    <dgm:pt modelId="{2D253739-2338-44B6-833E-495E9B66C72F}" type="pres">
      <dgm:prSet presAssocID="{A5ECB27A-46EF-4764-8511-11AEB8EDB9A5}" presName="hierRoot2" presStyleCnt="0">
        <dgm:presLayoutVars>
          <dgm:hierBranch val="init"/>
        </dgm:presLayoutVars>
      </dgm:prSet>
      <dgm:spPr/>
    </dgm:pt>
    <dgm:pt modelId="{CA47EDBB-858D-487C-A218-0EC229D4C55F}" type="pres">
      <dgm:prSet presAssocID="{A5ECB27A-46EF-4764-8511-11AEB8EDB9A5}" presName="rootComposite" presStyleCnt="0"/>
      <dgm:spPr/>
    </dgm:pt>
    <dgm:pt modelId="{5794AAE2-4B36-4D77-9F39-85ADB74FC458}" type="pres">
      <dgm:prSet presAssocID="{A5ECB27A-46EF-4764-8511-11AEB8EDB9A5}" presName="rootText" presStyleLbl="node2" presStyleIdx="2" presStyleCnt="6" custScaleY="153650">
        <dgm:presLayoutVars>
          <dgm:chPref val="3"/>
        </dgm:presLayoutVars>
      </dgm:prSet>
      <dgm:spPr/>
    </dgm:pt>
    <dgm:pt modelId="{A8715ECB-3847-4A24-A2EE-CF786A70095C}" type="pres">
      <dgm:prSet presAssocID="{A5ECB27A-46EF-4764-8511-11AEB8EDB9A5}" presName="rootConnector" presStyleLbl="node2" presStyleIdx="2" presStyleCnt="6"/>
      <dgm:spPr/>
    </dgm:pt>
    <dgm:pt modelId="{4CD7B5FA-39BC-4E92-ADCF-C335EE5560D7}" type="pres">
      <dgm:prSet presAssocID="{A5ECB27A-46EF-4764-8511-11AEB8EDB9A5}" presName="hierChild4" presStyleCnt="0"/>
      <dgm:spPr/>
    </dgm:pt>
    <dgm:pt modelId="{0DABF42F-D3D5-4F29-82ED-967D391C32B2}" type="pres">
      <dgm:prSet presAssocID="{7A97945A-4C0E-4D50-AD3D-EC7C7D037EFA}" presName="Name37" presStyleLbl="parChTrans1D3" presStyleIdx="1" presStyleCnt="3"/>
      <dgm:spPr/>
    </dgm:pt>
    <dgm:pt modelId="{295A30F6-0F28-4D46-B7B5-118A2A3168D6}" type="pres">
      <dgm:prSet presAssocID="{B5EA091F-A587-4A74-B667-B2E294DDFC0D}" presName="hierRoot2" presStyleCnt="0">
        <dgm:presLayoutVars>
          <dgm:hierBranch val="init"/>
        </dgm:presLayoutVars>
      </dgm:prSet>
      <dgm:spPr/>
    </dgm:pt>
    <dgm:pt modelId="{D3043597-6BFB-45FB-893E-ABC2E4FC2926}" type="pres">
      <dgm:prSet presAssocID="{B5EA091F-A587-4A74-B667-B2E294DDFC0D}" presName="rootComposite" presStyleCnt="0"/>
      <dgm:spPr/>
    </dgm:pt>
    <dgm:pt modelId="{95D594F9-6DF1-4DC2-9EC3-2DF16E54CCD4}" type="pres">
      <dgm:prSet presAssocID="{B5EA091F-A587-4A74-B667-B2E294DDFC0D}" presName="rootText" presStyleLbl="node3" presStyleIdx="1" presStyleCnt="3" custScaleX="107640" custScaleY="180721">
        <dgm:presLayoutVars>
          <dgm:chPref val="3"/>
        </dgm:presLayoutVars>
      </dgm:prSet>
      <dgm:spPr/>
    </dgm:pt>
    <dgm:pt modelId="{B19578A9-3B58-4D6F-9F3A-9583E0CA61E9}" type="pres">
      <dgm:prSet presAssocID="{B5EA091F-A587-4A74-B667-B2E294DDFC0D}" presName="rootConnector" presStyleLbl="node3" presStyleIdx="1" presStyleCnt="3"/>
      <dgm:spPr/>
    </dgm:pt>
    <dgm:pt modelId="{DAEB39EE-0B9E-43A7-A0B1-90347CF182AA}" type="pres">
      <dgm:prSet presAssocID="{B5EA091F-A587-4A74-B667-B2E294DDFC0D}" presName="hierChild4" presStyleCnt="0"/>
      <dgm:spPr/>
    </dgm:pt>
    <dgm:pt modelId="{45EA62AB-3B6F-4B70-A0B0-F77330E95C7D}" type="pres">
      <dgm:prSet presAssocID="{B5EA091F-A587-4A74-B667-B2E294DDFC0D}" presName="hierChild5" presStyleCnt="0"/>
      <dgm:spPr/>
    </dgm:pt>
    <dgm:pt modelId="{C06EE08B-959A-4C3B-9864-2780FC6D475F}" type="pres">
      <dgm:prSet presAssocID="{A5ECB27A-46EF-4764-8511-11AEB8EDB9A5}" presName="hierChild5" presStyleCnt="0"/>
      <dgm:spPr/>
    </dgm:pt>
    <dgm:pt modelId="{252D87C3-CA59-4ED3-8833-19FF137B1848}" type="pres">
      <dgm:prSet presAssocID="{2C3972D6-6950-4BCA-80F8-5AB643984268}" presName="Name37" presStyleLbl="parChTrans1D2" presStyleIdx="3" presStyleCnt="6"/>
      <dgm:spPr/>
    </dgm:pt>
    <dgm:pt modelId="{32BB50AB-0DB8-44FD-9192-23F94D58A93F}" type="pres">
      <dgm:prSet presAssocID="{4F223596-D584-4027-AC1C-29AFAD1B5547}" presName="hierRoot2" presStyleCnt="0">
        <dgm:presLayoutVars>
          <dgm:hierBranch val="init"/>
        </dgm:presLayoutVars>
      </dgm:prSet>
      <dgm:spPr/>
    </dgm:pt>
    <dgm:pt modelId="{282F3324-5089-476C-82BD-983EC835EA85}" type="pres">
      <dgm:prSet presAssocID="{4F223596-D584-4027-AC1C-29AFAD1B5547}" presName="rootComposite" presStyleCnt="0"/>
      <dgm:spPr/>
    </dgm:pt>
    <dgm:pt modelId="{E2540D10-4AA3-4C99-86B9-34929A0623A9}" type="pres">
      <dgm:prSet presAssocID="{4F223596-D584-4027-AC1C-29AFAD1B5547}" presName="rootText" presStyleLbl="node2" presStyleIdx="3" presStyleCnt="6" custScaleY="153650">
        <dgm:presLayoutVars>
          <dgm:chPref val="3"/>
        </dgm:presLayoutVars>
      </dgm:prSet>
      <dgm:spPr/>
    </dgm:pt>
    <dgm:pt modelId="{7188EF76-0715-4BBC-B70F-B9C1E7A69AF7}" type="pres">
      <dgm:prSet presAssocID="{4F223596-D584-4027-AC1C-29AFAD1B5547}" presName="rootConnector" presStyleLbl="node2" presStyleIdx="3" presStyleCnt="6"/>
      <dgm:spPr/>
    </dgm:pt>
    <dgm:pt modelId="{FA9BE632-450D-4501-BA57-3AC951424410}" type="pres">
      <dgm:prSet presAssocID="{4F223596-D584-4027-AC1C-29AFAD1B5547}" presName="hierChild4" presStyleCnt="0"/>
      <dgm:spPr/>
    </dgm:pt>
    <dgm:pt modelId="{1F7F8E08-1A06-47D5-86D5-01DA86E858E7}" type="pres">
      <dgm:prSet presAssocID="{2E6DD191-5A40-4297-A785-9F8C53231FD6}" presName="Name37" presStyleLbl="parChTrans1D3" presStyleIdx="2" presStyleCnt="3"/>
      <dgm:spPr/>
    </dgm:pt>
    <dgm:pt modelId="{C3CECC7D-1FFD-43D5-85DA-A3DFF98202C3}" type="pres">
      <dgm:prSet presAssocID="{32890A65-857E-4685-BF2D-642C6745FC1A}" presName="hierRoot2" presStyleCnt="0">
        <dgm:presLayoutVars>
          <dgm:hierBranch val="init"/>
        </dgm:presLayoutVars>
      </dgm:prSet>
      <dgm:spPr/>
    </dgm:pt>
    <dgm:pt modelId="{3A879BAE-3300-4CAF-AED1-9B83595A2A8B}" type="pres">
      <dgm:prSet presAssocID="{32890A65-857E-4685-BF2D-642C6745FC1A}" presName="rootComposite" presStyleCnt="0"/>
      <dgm:spPr/>
    </dgm:pt>
    <dgm:pt modelId="{1C517DC4-736E-490C-9FB6-9C20A93C6B00}" type="pres">
      <dgm:prSet presAssocID="{32890A65-857E-4685-BF2D-642C6745FC1A}" presName="rootText" presStyleLbl="node3" presStyleIdx="2" presStyleCnt="3" custScaleX="107640" custScaleY="180721">
        <dgm:presLayoutVars>
          <dgm:chPref val="3"/>
        </dgm:presLayoutVars>
      </dgm:prSet>
      <dgm:spPr/>
    </dgm:pt>
    <dgm:pt modelId="{64345988-6BF1-4EA8-98B5-A95F188F8D3B}" type="pres">
      <dgm:prSet presAssocID="{32890A65-857E-4685-BF2D-642C6745FC1A}" presName="rootConnector" presStyleLbl="node3" presStyleIdx="2" presStyleCnt="3"/>
      <dgm:spPr/>
    </dgm:pt>
    <dgm:pt modelId="{E0111C7E-66A6-4C6B-9414-12FBF417FE32}" type="pres">
      <dgm:prSet presAssocID="{32890A65-857E-4685-BF2D-642C6745FC1A}" presName="hierChild4" presStyleCnt="0"/>
      <dgm:spPr/>
    </dgm:pt>
    <dgm:pt modelId="{450460FA-C461-415E-B28E-FE6D890E75EA}" type="pres">
      <dgm:prSet presAssocID="{32890A65-857E-4685-BF2D-642C6745FC1A}" presName="hierChild5" presStyleCnt="0"/>
      <dgm:spPr/>
    </dgm:pt>
    <dgm:pt modelId="{763EF39B-08C0-4FED-B872-2AA33E973EC7}" type="pres">
      <dgm:prSet presAssocID="{4F223596-D584-4027-AC1C-29AFAD1B5547}" presName="hierChild5" presStyleCnt="0"/>
      <dgm:spPr/>
    </dgm:pt>
    <dgm:pt modelId="{6BE4F3C3-FD15-4F83-92AB-B44F0F236E7C}" type="pres">
      <dgm:prSet presAssocID="{07DB7F08-0013-4148-B19B-4D530C519123}" presName="Name37" presStyleLbl="parChTrans1D2" presStyleIdx="4" presStyleCnt="6"/>
      <dgm:spPr/>
    </dgm:pt>
    <dgm:pt modelId="{8EBE5544-D8EA-42CF-88C4-50E4718F92C5}" type="pres">
      <dgm:prSet presAssocID="{AFE4F179-6796-4B79-9A09-CDAFA826D8E0}" presName="hierRoot2" presStyleCnt="0">
        <dgm:presLayoutVars>
          <dgm:hierBranch val="init"/>
        </dgm:presLayoutVars>
      </dgm:prSet>
      <dgm:spPr/>
    </dgm:pt>
    <dgm:pt modelId="{84A0C297-D500-482D-AA13-9C8E27F9A3A5}" type="pres">
      <dgm:prSet presAssocID="{AFE4F179-6796-4B79-9A09-CDAFA826D8E0}" presName="rootComposite" presStyleCnt="0"/>
      <dgm:spPr/>
    </dgm:pt>
    <dgm:pt modelId="{426D3F22-5B0E-49EC-AF26-C15301D9FD5D}" type="pres">
      <dgm:prSet presAssocID="{AFE4F179-6796-4B79-9A09-CDAFA826D8E0}" presName="rootText" presStyleLbl="node2" presStyleIdx="4" presStyleCnt="6" custScaleY="153650">
        <dgm:presLayoutVars>
          <dgm:chPref val="3"/>
        </dgm:presLayoutVars>
      </dgm:prSet>
      <dgm:spPr/>
    </dgm:pt>
    <dgm:pt modelId="{86B86E38-43B0-4457-927F-7534958CD256}" type="pres">
      <dgm:prSet presAssocID="{AFE4F179-6796-4B79-9A09-CDAFA826D8E0}" presName="rootConnector" presStyleLbl="node2" presStyleIdx="4" presStyleCnt="6"/>
      <dgm:spPr/>
    </dgm:pt>
    <dgm:pt modelId="{CCCC4015-0C07-46B7-96E7-50C144B97F0D}" type="pres">
      <dgm:prSet presAssocID="{AFE4F179-6796-4B79-9A09-CDAFA826D8E0}" presName="hierChild4" presStyleCnt="0"/>
      <dgm:spPr/>
    </dgm:pt>
    <dgm:pt modelId="{698EC89A-F420-4D3D-9186-5C8F8C520A55}" type="pres">
      <dgm:prSet presAssocID="{AFE4F179-6796-4B79-9A09-CDAFA826D8E0}" presName="hierChild5" presStyleCnt="0"/>
      <dgm:spPr/>
    </dgm:pt>
    <dgm:pt modelId="{155E6FA1-A7E8-4C3B-9F0D-DB947685931C}" type="pres">
      <dgm:prSet presAssocID="{2D73FBC8-A920-4D3B-8733-ADD7F23D761D}" presName="Name37" presStyleLbl="parChTrans1D2" presStyleIdx="5" presStyleCnt="6"/>
      <dgm:spPr/>
    </dgm:pt>
    <dgm:pt modelId="{1286F28E-0D1E-463D-8705-AC79ABD31CF7}" type="pres">
      <dgm:prSet presAssocID="{D80CA77A-85D5-433E-8846-8D4139C21E56}" presName="hierRoot2" presStyleCnt="0">
        <dgm:presLayoutVars>
          <dgm:hierBranch val="init"/>
        </dgm:presLayoutVars>
      </dgm:prSet>
      <dgm:spPr/>
    </dgm:pt>
    <dgm:pt modelId="{BA17E18B-FEC9-4EB9-9109-CDFA54984A3F}" type="pres">
      <dgm:prSet presAssocID="{D80CA77A-85D5-433E-8846-8D4139C21E56}" presName="rootComposite" presStyleCnt="0"/>
      <dgm:spPr/>
    </dgm:pt>
    <dgm:pt modelId="{206CDE87-0DA2-4E28-A4A7-E8A068A8D532}" type="pres">
      <dgm:prSet presAssocID="{D80CA77A-85D5-433E-8846-8D4139C21E56}" presName="rootText" presStyleLbl="node2" presStyleIdx="5" presStyleCnt="6" custScaleY="153650">
        <dgm:presLayoutVars>
          <dgm:chPref val="3"/>
        </dgm:presLayoutVars>
      </dgm:prSet>
      <dgm:spPr/>
    </dgm:pt>
    <dgm:pt modelId="{E7F3912E-0485-4C06-A29C-641A48AA4FA7}" type="pres">
      <dgm:prSet presAssocID="{D80CA77A-85D5-433E-8846-8D4139C21E56}" presName="rootConnector" presStyleLbl="node2" presStyleIdx="5" presStyleCnt="6"/>
      <dgm:spPr/>
    </dgm:pt>
    <dgm:pt modelId="{CB8F11DF-6B4C-4A1E-8578-9AB3A17C285E}" type="pres">
      <dgm:prSet presAssocID="{D80CA77A-85D5-433E-8846-8D4139C21E56}" presName="hierChild4" presStyleCnt="0"/>
      <dgm:spPr/>
    </dgm:pt>
    <dgm:pt modelId="{6597AF05-6050-4F3C-BEDB-8F207BC2FB4F}" type="pres">
      <dgm:prSet presAssocID="{D80CA77A-85D5-433E-8846-8D4139C21E56}" presName="hierChild5" presStyleCnt="0"/>
      <dgm:spPr/>
    </dgm:pt>
    <dgm:pt modelId="{C4455149-515C-4F31-9797-97FCF21A4169}" type="pres">
      <dgm:prSet presAssocID="{99FE8472-63A3-4B6A-92C2-536F14147DCA}" presName="hierChild3" presStyleCnt="0"/>
      <dgm:spPr/>
    </dgm:pt>
  </dgm:ptLst>
  <dgm:cxnLst>
    <dgm:cxn modelId="{0D371B00-7FB1-49CB-9ECE-1A2ABA80B3C1}" type="presOf" srcId="{2E6DD191-5A40-4297-A785-9F8C53231FD6}" destId="{1F7F8E08-1A06-47D5-86D5-01DA86E858E7}" srcOrd="0" destOrd="0" presId="urn:microsoft.com/office/officeart/2005/8/layout/orgChart1"/>
    <dgm:cxn modelId="{0572A108-03B9-4620-B122-692990531F53}" srcId="{99FE8472-63A3-4B6A-92C2-536F14147DCA}" destId="{4F223596-D584-4027-AC1C-29AFAD1B5547}" srcOrd="3" destOrd="0" parTransId="{2C3972D6-6950-4BCA-80F8-5AB643984268}" sibTransId="{01DD859E-F472-4A27-872F-BEFC0CD10717}"/>
    <dgm:cxn modelId="{F9ECCD0A-7263-4400-AFE9-05ADF9E0D62A}" type="presOf" srcId="{4F251AF8-49EC-4F06-A7B7-EF24DFB6D287}" destId="{E2EA8DA6-A78C-4438-B815-9A048BB429E5}" srcOrd="0" destOrd="0" presId="urn:microsoft.com/office/officeart/2005/8/layout/orgChart1"/>
    <dgm:cxn modelId="{7B9AF80E-F22B-4145-82B7-5238CE518E8C}" srcId="{99FE8472-63A3-4B6A-92C2-536F14147DCA}" destId="{D80CA77A-85D5-433E-8846-8D4139C21E56}" srcOrd="5" destOrd="0" parTransId="{2D73FBC8-A920-4D3B-8733-ADD7F23D761D}" sibTransId="{1EEF9E22-7887-49F9-91EB-054087B35B38}"/>
    <dgm:cxn modelId="{FE9FEE0F-0B33-43E2-A7CC-48BB59D474B0}" srcId="{4F223596-D584-4027-AC1C-29AFAD1B5547}" destId="{32890A65-857E-4685-BF2D-642C6745FC1A}" srcOrd="0" destOrd="0" parTransId="{2E6DD191-5A40-4297-A785-9F8C53231FD6}" sibTransId="{413A611B-4921-45FF-8676-836D27062878}"/>
    <dgm:cxn modelId="{224BBC1B-A8D9-4332-A174-F4CA1B0EC58C}" type="presOf" srcId="{32890A65-857E-4685-BF2D-642C6745FC1A}" destId="{1C517DC4-736E-490C-9FB6-9C20A93C6B00}" srcOrd="0" destOrd="0" presId="urn:microsoft.com/office/officeart/2005/8/layout/orgChart1"/>
    <dgm:cxn modelId="{FCFA2E22-E5B9-40BC-8515-2E2812A16E65}" type="presOf" srcId="{AFE4F179-6796-4B79-9A09-CDAFA826D8E0}" destId="{426D3F22-5B0E-49EC-AF26-C15301D9FD5D}" srcOrd="0" destOrd="0" presId="urn:microsoft.com/office/officeart/2005/8/layout/orgChart1"/>
    <dgm:cxn modelId="{3D51192D-9A13-4B11-A3BC-AB2E1C044B7A}" type="presOf" srcId="{26BB99CD-4F25-419A-9BDD-AF5321F58354}" destId="{296F0C1F-8DCA-48FF-8885-E9CBC1CFFA53}" srcOrd="0" destOrd="0" presId="urn:microsoft.com/office/officeart/2005/8/layout/orgChart1"/>
    <dgm:cxn modelId="{B6E25C2E-FAEB-4CAD-9433-53357731BB22}" srcId="{32448FA3-63BC-4844-A0EC-0A7A65331A18}" destId="{CE96228D-4AE2-4F03-A5E2-484BCCC67A6E}" srcOrd="0" destOrd="0" parTransId="{26BB99CD-4F25-419A-9BDD-AF5321F58354}" sibTransId="{CBF2CAB1-2959-43A9-8F1D-1A72FF069603}"/>
    <dgm:cxn modelId="{D766822E-A3DC-48F7-9CB4-A1DF6C15ABDD}" type="presOf" srcId="{05404D3E-9DD2-4C7A-AC4F-F077F6ECEB21}" destId="{78358477-DA79-4C28-AE99-622C4EDB912C}" srcOrd="0" destOrd="0" presId="urn:microsoft.com/office/officeart/2005/8/layout/orgChart1"/>
    <dgm:cxn modelId="{30CF095C-7EBA-4D76-8B9B-D90697D30EFC}" type="presOf" srcId="{B5EA091F-A587-4A74-B667-B2E294DDFC0D}" destId="{B19578A9-3B58-4D6F-9F3A-9583E0CA61E9}" srcOrd="1" destOrd="0" presId="urn:microsoft.com/office/officeart/2005/8/layout/orgChart1"/>
    <dgm:cxn modelId="{77979E43-EB8E-4623-8E30-4152F874E0BC}" type="presOf" srcId="{A5ECB27A-46EF-4764-8511-11AEB8EDB9A5}" destId="{A8715ECB-3847-4A24-A2EE-CF786A70095C}" srcOrd="1" destOrd="0" presId="urn:microsoft.com/office/officeart/2005/8/layout/orgChart1"/>
    <dgm:cxn modelId="{8A892645-FC29-4670-875C-4243733F5862}" type="presOf" srcId="{99FE8472-63A3-4B6A-92C2-536F14147DCA}" destId="{9F21EC4D-D260-41A6-9F19-04AC0CB7962D}" srcOrd="1" destOrd="0" presId="urn:microsoft.com/office/officeart/2005/8/layout/orgChart1"/>
    <dgm:cxn modelId="{4ABD4B68-AB5A-4394-9D6E-1F95825BB53A}" type="presOf" srcId="{A5ECB27A-46EF-4764-8511-11AEB8EDB9A5}" destId="{5794AAE2-4B36-4D77-9F39-85ADB74FC458}" srcOrd="0" destOrd="0" presId="urn:microsoft.com/office/officeart/2005/8/layout/orgChart1"/>
    <dgm:cxn modelId="{BB226C6F-3523-4A98-A14E-C42A52F1EFBA}" type="presOf" srcId="{07DB7F08-0013-4148-B19B-4D530C519123}" destId="{6BE4F3C3-FD15-4F83-92AB-B44F0F236E7C}" srcOrd="0" destOrd="0" presId="urn:microsoft.com/office/officeart/2005/8/layout/orgChart1"/>
    <dgm:cxn modelId="{80D12C7B-8483-42E1-9550-5153DC26ADFF}" type="presOf" srcId="{4F223596-D584-4027-AC1C-29AFAD1B5547}" destId="{7188EF76-0715-4BBC-B70F-B9C1E7A69AF7}" srcOrd="1" destOrd="0" presId="urn:microsoft.com/office/officeart/2005/8/layout/orgChart1"/>
    <dgm:cxn modelId="{B90A9286-BC45-4BB6-B7BB-A2C5AE311A4D}" type="presOf" srcId="{CE96228D-4AE2-4F03-A5E2-484BCCC67A6E}" destId="{1045B5B2-6339-42FA-B375-39C95D858829}" srcOrd="1" destOrd="0" presId="urn:microsoft.com/office/officeart/2005/8/layout/orgChart1"/>
    <dgm:cxn modelId="{71CA0788-4D7C-4C3D-B46F-13AEB3B6B1BA}" type="presOf" srcId="{AFE4F179-6796-4B79-9A09-CDAFA826D8E0}" destId="{86B86E38-43B0-4457-927F-7534958CD256}" srcOrd="1" destOrd="0" presId="urn:microsoft.com/office/officeart/2005/8/layout/orgChart1"/>
    <dgm:cxn modelId="{228D448B-D7DC-432F-8360-9C9D6B00E841}" srcId="{99FE8472-63A3-4B6A-92C2-536F14147DCA}" destId="{32448FA3-63BC-4844-A0EC-0A7A65331A18}" srcOrd="1" destOrd="0" parTransId="{5611ABDC-EC1D-4712-8DCC-C9F44DDAFD59}" sibTransId="{EBA17CF0-AA83-4725-9D6B-4D601CD7FBF8}"/>
    <dgm:cxn modelId="{B981AA90-8A40-46E4-85B7-DDD3DD407D15}" type="presOf" srcId="{32448FA3-63BC-4844-A0EC-0A7A65331A18}" destId="{3B1756FF-956A-4524-931C-CDB6393EC02E}" srcOrd="0" destOrd="0" presId="urn:microsoft.com/office/officeart/2005/8/layout/orgChart1"/>
    <dgm:cxn modelId="{C40E4C92-AF82-4035-A822-E2D2E48A12F6}" srcId="{99FE8472-63A3-4B6A-92C2-536F14147DCA}" destId="{0420BC7A-9EC4-4535-941B-827CB98D6AC7}" srcOrd="0" destOrd="0" parTransId="{2E78FBDC-F3E5-4451-96EE-02BB2E17021A}" sibTransId="{042E3191-4F3F-47C0-AECD-BCE04FBA9CF9}"/>
    <dgm:cxn modelId="{B83EE693-1C15-42D4-A8CE-898F0A7307C4}" type="presOf" srcId="{0420BC7A-9EC4-4535-941B-827CB98D6AC7}" destId="{00FFF3DF-385B-45A8-BC03-5DCF5C33734E}" srcOrd="0" destOrd="0" presId="urn:microsoft.com/office/officeart/2005/8/layout/orgChart1"/>
    <dgm:cxn modelId="{16D97896-CACC-4314-AD4E-1EB3EF2AADB0}" type="presOf" srcId="{CE96228D-4AE2-4F03-A5E2-484BCCC67A6E}" destId="{CBFC264B-1805-4976-B357-422A6325195A}" srcOrd="0" destOrd="0" presId="urn:microsoft.com/office/officeart/2005/8/layout/orgChart1"/>
    <dgm:cxn modelId="{19E1B39A-5FD2-48D3-A43C-3584B096C46E}" type="presOf" srcId="{32890A65-857E-4685-BF2D-642C6745FC1A}" destId="{64345988-6BF1-4EA8-98B5-A95F188F8D3B}" srcOrd="1" destOrd="0" presId="urn:microsoft.com/office/officeart/2005/8/layout/orgChart1"/>
    <dgm:cxn modelId="{171C03A1-1032-4872-BECC-36D0E1FFC834}" type="presOf" srcId="{D80CA77A-85D5-433E-8846-8D4139C21E56}" destId="{E7F3912E-0485-4C06-A29C-641A48AA4FA7}" srcOrd="1" destOrd="0" presId="urn:microsoft.com/office/officeart/2005/8/layout/orgChart1"/>
    <dgm:cxn modelId="{C27581AB-665F-4804-B2AD-5DB83667F78B}" type="presOf" srcId="{2C3972D6-6950-4BCA-80F8-5AB643984268}" destId="{252D87C3-CA59-4ED3-8833-19FF137B1848}" srcOrd="0" destOrd="0" presId="urn:microsoft.com/office/officeart/2005/8/layout/orgChart1"/>
    <dgm:cxn modelId="{DFCF7DB2-EA59-4FFC-B25A-A452097F6D73}" type="presOf" srcId="{5611ABDC-EC1D-4712-8DCC-C9F44DDAFD59}" destId="{DA69EB31-A0AB-4119-971A-7F4F593FD75D}" srcOrd="0" destOrd="0" presId="urn:microsoft.com/office/officeart/2005/8/layout/orgChart1"/>
    <dgm:cxn modelId="{B48788BF-D60F-4943-B71E-C054BEA0B1CF}" type="presOf" srcId="{4F223596-D584-4027-AC1C-29AFAD1B5547}" destId="{E2540D10-4AA3-4C99-86B9-34929A0623A9}" srcOrd="0" destOrd="0" presId="urn:microsoft.com/office/officeart/2005/8/layout/orgChart1"/>
    <dgm:cxn modelId="{3215B3C0-5259-40DF-BADC-FB4DD9596426}" srcId="{05404D3E-9DD2-4C7A-AC4F-F077F6ECEB21}" destId="{99FE8472-63A3-4B6A-92C2-536F14147DCA}" srcOrd="0" destOrd="0" parTransId="{74701ED9-FF17-4F73-80C0-CFEF6094FA15}" sibTransId="{5D3071BC-59E3-4B07-87BA-794F13B48509}"/>
    <dgm:cxn modelId="{79D59BCC-2C84-4E90-9E51-155A4F88B0B5}" type="presOf" srcId="{7A97945A-4C0E-4D50-AD3D-EC7C7D037EFA}" destId="{0DABF42F-D3D5-4F29-82ED-967D391C32B2}" srcOrd="0" destOrd="0" presId="urn:microsoft.com/office/officeart/2005/8/layout/orgChart1"/>
    <dgm:cxn modelId="{A21583CF-DF74-4079-8A72-313607A81B2E}" type="presOf" srcId="{D80CA77A-85D5-433E-8846-8D4139C21E56}" destId="{206CDE87-0DA2-4E28-A4A7-E8A068A8D532}" srcOrd="0" destOrd="0" presId="urn:microsoft.com/office/officeart/2005/8/layout/orgChart1"/>
    <dgm:cxn modelId="{372A0BD4-3F51-4FE5-935E-DD148A3403DD}" srcId="{99FE8472-63A3-4B6A-92C2-536F14147DCA}" destId="{A5ECB27A-46EF-4764-8511-11AEB8EDB9A5}" srcOrd="2" destOrd="0" parTransId="{4F251AF8-49EC-4F06-A7B7-EF24DFB6D287}" sibTransId="{75710718-D203-4E66-BD57-404CA0A7FE75}"/>
    <dgm:cxn modelId="{2403DED9-6972-408E-A107-BBC9FE64D0B7}" type="presOf" srcId="{B5EA091F-A587-4A74-B667-B2E294DDFC0D}" destId="{95D594F9-6DF1-4DC2-9EC3-2DF16E54CCD4}" srcOrd="0" destOrd="0" presId="urn:microsoft.com/office/officeart/2005/8/layout/orgChart1"/>
    <dgm:cxn modelId="{1E0BC1DA-BD47-4959-ABA5-E172E658EE54}" type="presOf" srcId="{2E78FBDC-F3E5-4451-96EE-02BB2E17021A}" destId="{AD87237E-60BE-4568-B7F9-A24BF4022D46}" srcOrd="0" destOrd="0" presId="urn:microsoft.com/office/officeart/2005/8/layout/orgChart1"/>
    <dgm:cxn modelId="{F3BBA2E3-EE17-4372-9DE1-F42441B6CD2A}" type="presOf" srcId="{32448FA3-63BC-4844-A0EC-0A7A65331A18}" destId="{D565F804-D24E-408F-9AC8-D5469E3D6CB2}" srcOrd="1" destOrd="0" presId="urn:microsoft.com/office/officeart/2005/8/layout/orgChart1"/>
    <dgm:cxn modelId="{4497FFE3-95B0-49CA-8653-7219DB003D2D}" srcId="{99FE8472-63A3-4B6A-92C2-536F14147DCA}" destId="{AFE4F179-6796-4B79-9A09-CDAFA826D8E0}" srcOrd="4" destOrd="0" parTransId="{07DB7F08-0013-4148-B19B-4D530C519123}" sibTransId="{AC43AAAE-ACC3-4A26-89D5-CF1FC71A5759}"/>
    <dgm:cxn modelId="{641DF8E9-1FB3-4E89-96DC-0C0DA5FC2B23}" type="presOf" srcId="{0420BC7A-9EC4-4535-941B-827CB98D6AC7}" destId="{00DA8562-D4F7-4624-9DF4-EFF7A6043A44}" srcOrd="1" destOrd="0" presId="urn:microsoft.com/office/officeart/2005/8/layout/orgChart1"/>
    <dgm:cxn modelId="{DA3FD6F4-45C9-4AE2-B525-39F4D5E7E549}" type="presOf" srcId="{2D73FBC8-A920-4D3B-8733-ADD7F23D761D}" destId="{155E6FA1-A7E8-4C3B-9F0D-DB947685931C}" srcOrd="0" destOrd="0" presId="urn:microsoft.com/office/officeart/2005/8/layout/orgChart1"/>
    <dgm:cxn modelId="{AC8A81FE-87CD-482C-92BB-8ADCF57BCA50}" type="presOf" srcId="{99FE8472-63A3-4B6A-92C2-536F14147DCA}" destId="{6AE913CB-053C-4548-8A2A-8DE9AF951BE2}" srcOrd="0" destOrd="0" presId="urn:microsoft.com/office/officeart/2005/8/layout/orgChart1"/>
    <dgm:cxn modelId="{F41990FF-B5EC-43DF-B9F7-3D0A73516954}" srcId="{A5ECB27A-46EF-4764-8511-11AEB8EDB9A5}" destId="{B5EA091F-A587-4A74-B667-B2E294DDFC0D}" srcOrd="0" destOrd="0" parTransId="{7A97945A-4C0E-4D50-AD3D-EC7C7D037EFA}" sibTransId="{37C95DC6-7D02-4793-AE22-714E84203807}"/>
    <dgm:cxn modelId="{86B5ECFD-FEF1-4C90-95CE-F7D80FA9D84A}" type="presParOf" srcId="{78358477-DA79-4C28-AE99-622C4EDB912C}" destId="{26C748C0-A65D-4C18-8DF6-50C601F53E35}" srcOrd="0" destOrd="0" presId="urn:microsoft.com/office/officeart/2005/8/layout/orgChart1"/>
    <dgm:cxn modelId="{E5C3FE42-863E-4759-84E8-03C0221C0C73}" type="presParOf" srcId="{26C748C0-A65D-4C18-8DF6-50C601F53E35}" destId="{8C25B437-9032-4A11-A810-FB1D3632FF98}" srcOrd="0" destOrd="0" presId="urn:microsoft.com/office/officeart/2005/8/layout/orgChart1"/>
    <dgm:cxn modelId="{5FC8EBF1-FB83-4353-8D10-80DC9F1B9E7C}" type="presParOf" srcId="{8C25B437-9032-4A11-A810-FB1D3632FF98}" destId="{6AE913CB-053C-4548-8A2A-8DE9AF951BE2}" srcOrd="0" destOrd="0" presId="urn:microsoft.com/office/officeart/2005/8/layout/orgChart1"/>
    <dgm:cxn modelId="{F33CC1E1-F497-4390-A4E3-DDC7D5562C1C}" type="presParOf" srcId="{8C25B437-9032-4A11-A810-FB1D3632FF98}" destId="{9F21EC4D-D260-41A6-9F19-04AC0CB7962D}" srcOrd="1" destOrd="0" presId="urn:microsoft.com/office/officeart/2005/8/layout/orgChart1"/>
    <dgm:cxn modelId="{EAC79E4A-495E-4AEF-B468-9047F7F88298}" type="presParOf" srcId="{26C748C0-A65D-4C18-8DF6-50C601F53E35}" destId="{B44F6048-15FD-40E6-A882-80CD5FA9F2A7}" srcOrd="1" destOrd="0" presId="urn:microsoft.com/office/officeart/2005/8/layout/orgChart1"/>
    <dgm:cxn modelId="{66222EAF-3CC2-4B8C-BD73-6B84C5DC517C}" type="presParOf" srcId="{B44F6048-15FD-40E6-A882-80CD5FA9F2A7}" destId="{AD87237E-60BE-4568-B7F9-A24BF4022D46}" srcOrd="0" destOrd="0" presId="urn:microsoft.com/office/officeart/2005/8/layout/orgChart1"/>
    <dgm:cxn modelId="{D719B032-E509-4C32-8049-8DC5AD5CCC43}" type="presParOf" srcId="{B44F6048-15FD-40E6-A882-80CD5FA9F2A7}" destId="{A7581F9B-9504-48D9-AC64-D6973D5A4491}" srcOrd="1" destOrd="0" presId="urn:microsoft.com/office/officeart/2005/8/layout/orgChart1"/>
    <dgm:cxn modelId="{00EF6850-C727-4B2F-8A7E-5910D318E009}" type="presParOf" srcId="{A7581F9B-9504-48D9-AC64-D6973D5A4491}" destId="{823CDA30-DF7F-4BCC-8E68-45BE0E33572C}" srcOrd="0" destOrd="0" presId="urn:microsoft.com/office/officeart/2005/8/layout/orgChart1"/>
    <dgm:cxn modelId="{7C37EB63-F824-4CCB-AA3F-0432B7245050}" type="presParOf" srcId="{823CDA30-DF7F-4BCC-8E68-45BE0E33572C}" destId="{00FFF3DF-385B-45A8-BC03-5DCF5C33734E}" srcOrd="0" destOrd="0" presId="urn:microsoft.com/office/officeart/2005/8/layout/orgChart1"/>
    <dgm:cxn modelId="{77DC115A-A5AB-457B-BD94-F812D0A42110}" type="presParOf" srcId="{823CDA30-DF7F-4BCC-8E68-45BE0E33572C}" destId="{00DA8562-D4F7-4624-9DF4-EFF7A6043A44}" srcOrd="1" destOrd="0" presId="urn:microsoft.com/office/officeart/2005/8/layout/orgChart1"/>
    <dgm:cxn modelId="{80F0A1C8-ACEC-4D20-90F9-D5EA984D08F6}" type="presParOf" srcId="{A7581F9B-9504-48D9-AC64-D6973D5A4491}" destId="{62B5B51B-05B7-4B98-8661-A98AC9CE1F4D}" srcOrd="1" destOrd="0" presId="urn:microsoft.com/office/officeart/2005/8/layout/orgChart1"/>
    <dgm:cxn modelId="{76CCE87C-5C2F-4D84-BA2F-60FF98DE03E9}" type="presParOf" srcId="{A7581F9B-9504-48D9-AC64-D6973D5A4491}" destId="{7CD702C9-5978-4B6D-AAF9-8F0B5F5C3814}" srcOrd="2" destOrd="0" presId="urn:microsoft.com/office/officeart/2005/8/layout/orgChart1"/>
    <dgm:cxn modelId="{356F104A-0019-43B1-A691-652A448F2C72}" type="presParOf" srcId="{B44F6048-15FD-40E6-A882-80CD5FA9F2A7}" destId="{DA69EB31-A0AB-4119-971A-7F4F593FD75D}" srcOrd="2" destOrd="0" presId="urn:microsoft.com/office/officeart/2005/8/layout/orgChart1"/>
    <dgm:cxn modelId="{EB97301B-F853-4317-910A-EAD869702195}" type="presParOf" srcId="{B44F6048-15FD-40E6-A882-80CD5FA9F2A7}" destId="{D704CD16-8443-4225-B5E6-4B86515E09D1}" srcOrd="3" destOrd="0" presId="urn:microsoft.com/office/officeart/2005/8/layout/orgChart1"/>
    <dgm:cxn modelId="{4F43A53A-9EF7-4ED4-8515-CF850963F565}" type="presParOf" srcId="{D704CD16-8443-4225-B5E6-4B86515E09D1}" destId="{44FA89A9-3F11-48E6-9098-806839A4D5F7}" srcOrd="0" destOrd="0" presId="urn:microsoft.com/office/officeart/2005/8/layout/orgChart1"/>
    <dgm:cxn modelId="{2AAC41FA-23E5-4B06-9D31-167901CD7CFD}" type="presParOf" srcId="{44FA89A9-3F11-48E6-9098-806839A4D5F7}" destId="{3B1756FF-956A-4524-931C-CDB6393EC02E}" srcOrd="0" destOrd="0" presId="urn:microsoft.com/office/officeart/2005/8/layout/orgChart1"/>
    <dgm:cxn modelId="{C8D80E1A-AB5B-47B8-AA04-956E21C2869D}" type="presParOf" srcId="{44FA89A9-3F11-48E6-9098-806839A4D5F7}" destId="{D565F804-D24E-408F-9AC8-D5469E3D6CB2}" srcOrd="1" destOrd="0" presId="urn:microsoft.com/office/officeart/2005/8/layout/orgChart1"/>
    <dgm:cxn modelId="{1D00F257-D03F-4DF0-9745-C2D49D87DA38}" type="presParOf" srcId="{D704CD16-8443-4225-B5E6-4B86515E09D1}" destId="{EE605EE5-68BB-4D8C-BCF6-9C0BB1837219}" srcOrd="1" destOrd="0" presId="urn:microsoft.com/office/officeart/2005/8/layout/orgChart1"/>
    <dgm:cxn modelId="{24DB8933-F233-4449-AA28-4968DC12D390}" type="presParOf" srcId="{EE605EE5-68BB-4D8C-BCF6-9C0BB1837219}" destId="{296F0C1F-8DCA-48FF-8885-E9CBC1CFFA53}" srcOrd="0" destOrd="0" presId="urn:microsoft.com/office/officeart/2005/8/layout/orgChart1"/>
    <dgm:cxn modelId="{1B703B2F-E7DC-4E4D-8E4B-0AA94C6066FD}" type="presParOf" srcId="{EE605EE5-68BB-4D8C-BCF6-9C0BB1837219}" destId="{D24F609F-79DD-45B0-8A42-A7D049AA2EB6}" srcOrd="1" destOrd="0" presId="urn:microsoft.com/office/officeart/2005/8/layout/orgChart1"/>
    <dgm:cxn modelId="{4DE121D1-C1E0-4B69-A924-B50091740AE5}" type="presParOf" srcId="{D24F609F-79DD-45B0-8A42-A7D049AA2EB6}" destId="{28B8C394-8A92-4516-B160-8116B1EA14C7}" srcOrd="0" destOrd="0" presId="urn:microsoft.com/office/officeart/2005/8/layout/orgChart1"/>
    <dgm:cxn modelId="{CC54BE7F-6302-4393-9B03-173E8DD7F41A}" type="presParOf" srcId="{28B8C394-8A92-4516-B160-8116B1EA14C7}" destId="{CBFC264B-1805-4976-B357-422A6325195A}" srcOrd="0" destOrd="0" presId="urn:microsoft.com/office/officeart/2005/8/layout/orgChart1"/>
    <dgm:cxn modelId="{B2579C12-B362-4EA0-A49D-D0AEFA572855}" type="presParOf" srcId="{28B8C394-8A92-4516-B160-8116B1EA14C7}" destId="{1045B5B2-6339-42FA-B375-39C95D858829}" srcOrd="1" destOrd="0" presId="urn:microsoft.com/office/officeart/2005/8/layout/orgChart1"/>
    <dgm:cxn modelId="{7439EB05-9FC2-406C-9C54-515B0CA5CD09}" type="presParOf" srcId="{D24F609F-79DD-45B0-8A42-A7D049AA2EB6}" destId="{09A28D63-68D1-4BBC-AF98-2FD2D9E7CB88}" srcOrd="1" destOrd="0" presId="urn:microsoft.com/office/officeart/2005/8/layout/orgChart1"/>
    <dgm:cxn modelId="{CA1FBAC2-4353-4E15-8842-F698A0F13727}" type="presParOf" srcId="{D24F609F-79DD-45B0-8A42-A7D049AA2EB6}" destId="{E76F324D-4F6E-49DD-8623-97D78BD11A74}" srcOrd="2" destOrd="0" presId="urn:microsoft.com/office/officeart/2005/8/layout/orgChart1"/>
    <dgm:cxn modelId="{2A165E24-8970-479C-B646-E72464B656F3}" type="presParOf" srcId="{D704CD16-8443-4225-B5E6-4B86515E09D1}" destId="{971EA3F4-97E6-4122-933E-BF197A8E029B}" srcOrd="2" destOrd="0" presId="urn:microsoft.com/office/officeart/2005/8/layout/orgChart1"/>
    <dgm:cxn modelId="{E079B986-FCA9-4816-AB4C-F334DFBB4DF7}" type="presParOf" srcId="{B44F6048-15FD-40E6-A882-80CD5FA9F2A7}" destId="{E2EA8DA6-A78C-4438-B815-9A048BB429E5}" srcOrd="4" destOrd="0" presId="urn:microsoft.com/office/officeart/2005/8/layout/orgChart1"/>
    <dgm:cxn modelId="{3584FC0F-9102-47E1-8F0F-40D1C8C7B25D}" type="presParOf" srcId="{B44F6048-15FD-40E6-A882-80CD5FA9F2A7}" destId="{2D253739-2338-44B6-833E-495E9B66C72F}" srcOrd="5" destOrd="0" presId="urn:microsoft.com/office/officeart/2005/8/layout/orgChart1"/>
    <dgm:cxn modelId="{A373192F-C886-49F5-9CB6-F7D6CB99B239}" type="presParOf" srcId="{2D253739-2338-44B6-833E-495E9B66C72F}" destId="{CA47EDBB-858D-487C-A218-0EC229D4C55F}" srcOrd="0" destOrd="0" presId="urn:microsoft.com/office/officeart/2005/8/layout/orgChart1"/>
    <dgm:cxn modelId="{7CBE3AB6-20E0-4DFA-B733-5C12CB7F8EAB}" type="presParOf" srcId="{CA47EDBB-858D-487C-A218-0EC229D4C55F}" destId="{5794AAE2-4B36-4D77-9F39-85ADB74FC458}" srcOrd="0" destOrd="0" presId="urn:microsoft.com/office/officeart/2005/8/layout/orgChart1"/>
    <dgm:cxn modelId="{FE8D9077-6A1B-4B8B-8CAB-2258FD41148E}" type="presParOf" srcId="{CA47EDBB-858D-487C-A218-0EC229D4C55F}" destId="{A8715ECB-3847-4A24-A2EE-CF786A70095C}" srcOrd="1" destOrd="0" presId="urn:microsoft.com/office/officeart/2005/8/layout/orgChart1"/>
    <dgm:cxn modelId="{9A773671-1E2B-47A9-BFE8-BDFB1FCF67C6}" type="presParOf" srcId="{2D253739-2338-44B6-833E-495E9B66C72F}" destId="{4CD7B5FA-39BC-4E92-ADCF-C335EE5560D7}" srcOrd="1" destOrd="0" presId="urn:microsoft.com/office/officeart/2005/8/layout/orgChart1"/>
    <dgm:cxn modelId="{6F23B7B1-385B-4C59-AFC0-BB2B96DE901B}" type="presParOf" srcId="{4CD7B5FA-39BC-4E92-ADCF-C335EE5560D7}" destId="{0DABF42F-D3D5-4F29-82ED-967D391C32B2}" srcOrd="0" destOrd="0" presId="urn:microsoft.com/office/officeart/2005/8/layout/orgChart1"/>
    <dgm:cxn modelId="{671D2A50-736F-496E-9A7A-410F672E3935}" type="presParOf" srcId="{4CD7B5FA-39BC-4E92-ADCF-C335EE5560D7}" destId="{295A30F6-0F28-4D46-B7B5-118A2A3168D6}" srcOrd="1" destOrd="0" presId="urn:microsoft.com/office/officeart/2005/8/layout/orgChart1"/>
    <dgm:cxn modelId="{75403620-180B-4EB2-9D15-632B00212E47}" type="presParOf" srcId="{295A30F6-0F28-4D46-B7B5-118A2A3168D6}" destId="{D3043597-6BFB-45FB-893E-ABC2E4FC2926}" srcOrd="0" destOrd="0" presId="urn:microsoft.com/office/officeart/2005/8/layout/orgChart1"/>
    <dgm:cxn modelId="{C90FF264-1235-46A8-8DCD-794922E0F0EF}" type="presParOf" srcId="{D3043597-6BFB-45FB-893E-ABC2E4FC2926}" destId="{95D594F9-6DF1-4DC2-9EC3-2DF16E54CCD4}" srcOrd="0" destOrd="0" presId="urn:microsoft.com/office/officeart/2005/8/layout/orgChart1"/>
    <dgm:cxn modelId="{4A533DE5-59FA-4995-AAEA-ABE07778E238}" type="presParOf" srcId="{D3043597-6BFB-45FB-893E-ABC2E4FC2926}" destId="{B19578A9-3B58-4D6F-9F3A-9583E0CA61E9}" srcOrd="1" destOrd="0" presId="urn:microsoft.com/office/officeart/2005/8/layout/orgChart1"/>
    <dgm:cxn modelId="{E73CB71E-D964-4A87-876A-57E70114AD90}" type="presParOf" srcId="{295A30F6-0F28-4D46-B7B5-118A2A3168D6}" destId="{DAEB39EE-0B9E-43A7-A0B1-90347CF182AA}" srcOrd="1" destOrd="0" presId="urn:microsoft.com/office/officeart/2005/8/layout/orgChart1"/>
    <dgm:cxn modelId="{F8BEB8F4-FAF3-4C29-A05E-49C8EBAED1A2}" type="presParOf" srcId="{295A30F6-0F28-4D46-B7B5-118A2A3168D6}" destId="{45EA62AB-3B6F-4B70-A0B0-F77330E95C7D}" srcOrd="2" destOrd="0" presId="urn:microsoft.com/office/officeart/2005/8/layout/orgChart1"/>
    <dgm:cxn modelId="{73D0C602-FDE6-4ED1-8F64-81031704A91C}" type="presParOf" srcId="{2D253739-2338-44B6-833E-495E9B66C72F}" destId="{C06EE08B-959A-4C3B-9864-2780FC6D475F}" srcOrd="2" destOrd="0" presId="urn:microsoft.com/office/officeart/2005/8/layout/orgChart1"/>
    <dgm:cxn modelId="{D71AEDF6-F02F-427B-A09D-E7F9D59531EE}" type="presParOf" srcId="{B44F6048-15FD-40E6-A882-80CD5FA9F2A7}" destId="{252D87C3-CA59-4ED3-8833-19FF137B1848}" srcOrd="6" destOrd="0" presId="urn:microsoft.com/office/officeart/2005/8/layout/orgChart1"/>
    <dgm:cxn modelId="{3F9E2AC3-AC2B-4C5C-80B0-506F65543861}" type="presParOf" srcId="{B44F6048-15FD-40E6-A882-80CD5FA9F2A7}" destId="{32BB50AB-0DB8-44FD-9192-23F94D58A93F}" srcOrd="7" destOrd="0" presId="urn:microsoft.com/office/officeart/2005/8/layout/orgChart1"/>
    <dgm:cxn modelId="{F2F987AD-B75A-49E6-B25D-682E9F6D1576}" type="presParOf" srcId="{32BB50AB-0DB8-44FD-9192-23F94D58A93F}" destId="{282F3324-5089-476C-82BD-983EC835EA85}" srcOrd="0" destOrd="0" presId="urn:microsoft.com/office/officeart/2005/8/layout/orgChart1"/>
    <dgm:cxn modelId="{1B14C310-DE10-4D17-95E0-0F1CA4EE8D4E}" type="presParOf" srcId="{282F3324-5089-476C-82BD-983EC835EA85}" destId="{E2540D10-4AA3-4C99-86B9-34929A0623A9}" srcOrd="0" destOrd="0" presId="urn:microsoft.com/office/officeart/2005/8/layout/orgChart1"/>
    <dgm:cxn modelId="{9CD4C492-0160-47A8-8924-2843CF1A2F19}" type="presParOf" srcId="{282F3324-5089-476C-82BD-983EC835EA85}" destId="{7188EF76-0715-4BBC-B70F-B9C1E7A69AF7}" srcOrd="1" destOrd="0" presId="urn:microsoft.com/office/officeart/2005/8/layout/orgChart1"/>
    <dgm:cxn modelId="{D7AE55BC-E34A-4C47-9C22-A7A9764731C2}" type="presParOf" srcId="{32BB50AB-0DB8-44FD-9192-23F94D58A93F}" destId="{FA9BE632-450D-4501-BA57-3AC951424410}" srcOrd="1" destOrd="0" presId="urn:microsoft.com/office/officeart/2005/8/layout/orgChart1"/>
    <dgm:cxn modelId="{064BBB36-6702-464D-9C67-5A69025078CA}" type="presParOf" srcId="{FA9BE632-450D-4501-BA57-3AC951424410}" destId="{1F7F8E08-1A06-47D5-86D5-01DA86E858E7}" srcOrd="0" destOrd="0" presId="urn:microsoft.com/office/officeart/2005/8/layout/orgChart1"/>
    <dgm:cxn modelId="{868F02DE-8989-4FCF-90D1-9E5039E2411B}" type="presParOf" srcId="{FA9BE632-450D-4501-BA57-3AC951424410}" destId="{C3CECC7D-1FFD-43D5-85DA-A3DFF98202C3}" srcOrd="1" destOrd="0" presId="urn:microsoft.com/office/officeart/2005/8/layout/orgChart1"/>
    <dgm:cxn modelId="{FBFC1906-4DA2-4835-8C1F-4197B5A3E04C}" type="presParOf" srcId="{C3CECC7D-1FFD-43D5-85DA-A3DFF98202C3}" destId="{3A879BAE-3300-4CAF-AED1-9B83595A2A8B}" srcOrd="0" destOrd="0" presId="urn:microsoft.com/office/officeart/2005/8/layout/orgChart1"/>
    <dgm:cxn modelId="{93AB0727-AE82-4C12-BCC8-EBA4597A2879}" type="presParOf" srcId="{3A879BAE-3300-4CAF-AED1-9B83595A2A8B}" destId="{1C517DC4-736E-490C-9FB6-9C20A93C6B00}" srcOrd="0" destOrd="0" presId="urn:microsoft.com/office/officeart/2005/8/layout/orgChart1"/>
    <dgm:cxn modelId="{413EF580-75F5-4CED-B26F-266FE53FFE3B}" type="presParOf" srcId="{3A879BAE-3300-4CAF-AED1-9B83595A2A8B}" destId="{64345988-6BF1-4EA8-98B5-A95F188F8D3B}" srcOrd="1" destOrd="0" presId="urn:microsoft.com/office/officeart/2005/8/layout/orgChart1"/>
    <dgm:cxn modelId="{696BF3B2-0714-473C-AC74-478A92DCEDE5}" type="presParOf" srcId="{C3CECC7D-1FFD-43D5-85DA-A3DFF98202C3}" destId="{E0111C7E-66A6-4C6B-9414-12FBF417FE32}" srcOrd="1" destOrd="0" presId="urn:microsoft.com/office/officeart/2005/8/layout/orgChart1"/>
    <dgm:cxn modelId="{261AC9D8-B077-44B9-BFEA-9494BCB31F3A}" type="presParOf" srcId="{C3CECC7D-1FFD-43D5-85DA-A3DFF98202C3}" destId="{450460FA-C461-415E-B28E-FE6D890E75EA}" srcOrd="2" destOrd="0" presId="urn:microsoft.com/office/officeart/2005/8/layout/orgChart1"/>
    <dgm:cxn modelId="{AA342484-9E01-4C05-947D-E46DFA25B9F8}" type="presParOf" srcId="{32BB50AB-0DB8-44FD-9192-23F94D58A93F}" destId="{763EF39B-08C0-4FED-B872-2AA33E973EC7}" srcOrd="2" destOrd="0" presId="urn:microsoft.com/office/officeart/2005/8/layout/orgChart1"/>
    <dgm:cxn modelId="{838CC1C4-0ED7-4F48-8974-31F37D033ED7}" type="presParOf" srcId="{B44F6048-15FD-40E6-A882-80CD5FA9F2A7}" destId="{6BE4F3C3-FD15-4F83-92AB-B44F0F236E7C}" srcOrd="8" destOrd="0" presId="urn:microsoft.com/office/officeart/2005/8/layout/orgChart1"/>
    <dgm:cxn modelId="{2A814C24-3ABD-4F70-BA6A-4B8BC3A8BE6A}" type="presParOf" srcId="{B44F6048-15FD-40E6-A882-80CD5FA9F2A7}" destId="{8EBE5544-D8EA-42CF-88C4-50E4718F92C5}" srcOrd="9" destOrd="0" presId="urn:microsoft.com/office/officeart/2005/8/layout/orgChart1"/>
    <dgm:cxn modelId="{4C3A67EE-3D13-4779-A86C-D0F85F209E53}" type="presParOf" srcId="{8EBE5544-D8EA-42CF-88C4-50E4718F92C5}" destId="{84A0C297-D500-482D-AA13-9C8E27F9A3A5}" srcOrd="0" destOrd="0" presId="urn:microsoft.com/office/officeart/2005/8/layout/orgChart1"/>
    <dgm:cxn modelId="{C4F0A2BD-6CF1-4F62-A92B-FB990E49D7C7}" type="presParOf" srcId="{84A0C297-D500-482D-AA13-9C8E27F9A3A5}" destId="{426D3F22-5B0E-49EC-AF26-C15301D9FD5D}" srcOrd="0" destOrd="0" presId="urn:microsoft.com/office/officeart/2005/8/layout/orgChart1"/>
    <dgm:cxn modelId="{FE6659C6-ECED-4E27-8FC6-962BFECB3999}" type="presParOf" srcId="{84A0C297-D500-482D-AA13-9C8E27F9A3A5}" destId="{86B86E38-43B0-4457-927F-7534958CD256}" srcOrd="1" destOrd="0" presId="urn:microsoft.com/office/officeart/2005/8/layout/orgChart1"/>
    <dgm:cxn modelId="{D707C557-7C03-44D7-B9AC-F4320613AFE3}" type="presParOf" srcId="{8EBE5544-D8EA-42CF-88C4-50E4718F92C5}" destId="{CCCC4015-0C07-46B7-96E7-50C144B97F0D}" srcOrd="1" destOrd="0" presId="urn:microsoft.com/office/officeart/2005/8/layout/orgChart1"/>
    <dgm:cxn modelId="{E611DBEE-5D22-4757-B7C1-7FD965FBA058}" type="presParOf" srcId="{8EBE5544-D8EA-42CF-88C4-50E4718F92C5}" destId="{698EC89A-F420-4D3D-9186-5C8F8C520A55}" srcOrd="2" destOrd="0" presId="urn:microsoft.com/office/officeart/2005/8/layout/orgChart1"/>
    <dgm:cxn modelId="{F85855F2-E0EC-422C-B269-07B421E63F76}" type="presParOf" srcId="{B44F6048-15FD-40E6-A882-80CD5FA9F2A7}" destId="{155E6FA1-A7E8-4C3B-9F0D-DB947685931C}" srcOrd="10" destOrd="0" presId="urn:microsoft.com/office/officeart/2005/8/layout/orgChart1"/>
    <dgm:cxn modelId="{25C26DBA-7F34-4BC6-ADFD-88901CA9F154}" type="presParOf" srcId="{B44F6048-15FD-40E6-A882-80CD5FA9F2A7}" destId="{1286F28E-0D1E-463D-8705-AC79ABD31CF7}" srcOrd="11" destOrd="0" presId="urn:microsoft.com/office/officeart/2005/8/layout/orgChart1"/>
    <dgm:cxn modelId="{0E6F3C65-2F3C-44D6-9E75-12E3A8F3B071}" type="presParOf" srcId="{1286F28E-0D1E-463D-8705-AC79ABD31CF7}" destId="{BA17E18B-FEC9-4EB9-9109-CDFA54984A3F}" srcOrd="0" destOrd="0" presId="urn:microsoft.com/office/officeart/2005/8/layout/orgChart1"/>
    <dgm:cxn modelId="{A86B36A8-5A1D-4FBA-9DFA-99AA65C2BA27}" type="presParOf" srcId="{BA17E18B-FEC9-4EB9-9109-CDFA54984A3F}" destId="{206CDE87-0DA2-4E28-A4A7-E8A068A8D532}" srcOrd="0" destOrd="0" presId="urn:microsoft.com/office/officeart/2005/8/layout/orgChart1"/>
    <dgm:cxn modelId="{91BFDAFA-7182-4E98-9E2C-590ED49612E3}" type="presParOf" srcId="{BA17E18B-FEC9-4EB9-9109-CDFA54984A3F}" destId="{E7F3912E-0485-4C06-A29C-641A48AA4FA7}" srcOrd="1" destOrd="0" presId="urn:microsoft.com/office/officeart/2005/8/layout/orgChart1"/>
    <dgm:cxn modelId="{BA4BF76C-0D6E-4FD5-8D76-562B4273A4BE}" type="presParOf" srcId="{1286F28E-0D1E-463D-8705-AC79ABD31CF7}" destId="{CB8F11DF-6B4C-4A1E-8578-9AB3A17C285E}" srcOrd="1" destOrd="0" presId="urn:microsoft.com/office/officeart/2005/8/layout/orgChart1"/>
    <dgm:cxn modelId="{D3E065E3-4790-417B-8726-B5A6AFF40478}" type="presParOf" srcId="{1286F28E-0D1E-463D-8705-AC79ABD31CF7}" destId="{6597AF05-6050-4F3C-BEDB-8F207BC2FB4F}" srcOrd="2" destOrd="0" presId="urn:microsoft.com/office/officeart/2005/8/layout/orgChart1"/>
    <dgm:cxn modelId="{5C9F8D76-FAEA-4020-8F95-4AC066CA132F}" type="presParOf" srcId="{26C748C0-A65D-4C18-8DF6-50C601F53E35}" destId="{C4455149-515C-4F31-9797-97FCF21A41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54A0E96-35F4-46C1-AA08-A2A2D15F4405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B62988DA-2A28-46FE-93C8-07052B1AA62B}">
      <dgm:prSet phldrT="[Texto]" custT="1"/>
      <dgm:spPr>
        <a:solidFill>
          <a:srgbClr val="6C2584"/>
        </a:solidFill>
        <a:ln>
          <a:solidFill>
            <a:srgbClr val="FFED00"/>
          </a:solidFill>
        </a:ln>
      </dgm:spPr>
      <dgm:t>
        <a:bodyPr/>
        <a:lstStyle/>
        <a:p>
          <a:r>
            <a:rPr lang="es-CO" sz="1300" b="1" dirty="0">
              <a:latin typeface="Roboto" panose="02000000000000000000" pitchFamily="2" charset="0"/>
              <a:ea typeface="Roboto" panose="02000000000000000000" pitchFamily="2" charset="0"/>
            </a:rPr>
            <a:t>Bloques temáticos</a:t>
          </a:r>
        </a:p>
      </dgm:t>
    </dgm:pt>
    <dgm:pt modelId="{E7775A6C-D51D-4613-9C63-31DC3566AC9F}" type="parTrans" cxnId="{A75D5E93-5DE0-4E9A-A8B9-D1E26C618F4E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184BE4CD-FB37-4AF1-B70B-8D8DC142D398}" type="sibTrans" cxnId="{A75D5E93-5DE0-4E9A-A8B9-D1E26C618F4E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DBC7E86A-22DE-4CF7-9850-E3F21806CB7F}">
      <dgm:prSet phldrT="[Texto]" custT="1"/>
      <dgm:spPr>
        <a:solidFill>
          <a:srgbClr val="9D9D9C"/>
        </a:solidFill>
        <a:ln w="38100">
          <a:solidFill>
            <a:srgbClr val="FFED00"/>
          </a:solidFill>
        </a:ln>
      </dgm:spPr>
      <dgm:t>
        <a:bodyPr/>
        <a:lstStyle/>
        <a:p>
          <a:r>
            <a:rPr lang="es-CO" sz="1300" b="1" dirty="0">
              <a:latin typeface="Roboto" panose="02000000000000000000" pitchFamily="2" charset="0"/>
              <a:ea typeface="Roboto" panose="02000000000000000000" pitchFamily="2" charset="0"/>
            </a:rPr>
            <a:t>1.</a:t>
          </a:r>
          <a:r>
            <a:rPr lang="es-CO" sz="1300" dirty="0">
              <a:latin typeface="Roboto" panose="02000000000000000000" pitchFamily="2" charset="0"/>
              <a:ea typeface="Roboto" panose="02000000000000000000" pitchFamily="2" charset="0"/>
            </a:rPr>
            <a:t> </a:t>
          </a:r>
        </a:p>
        <a:p>
          <a:r>
            <a:rPr lang="es-CO" sz="1300" dirty="0">
              <a:latin typeface="Roboto" panose="02000000000000000000" pitchFamily="2" charset="0"/>
              <a:ea typeface="Roboto" panose="02000000000000000000" pitchFamily="2" charset="0"/>
            </a:rPr>
            <a:t>Gobierno corporativo, análisis de riesgo y </a:t>
          </a:r>
          <a:r>
            <a:rPr lang="es-CO" sz="1300" i="1" dirty="0">
              <a:latin typeface="Roboto" panose="02000000000000000000" pitchFamily="2" charset="0"/>
              <a:ea typeface="Roboto" panose="02000000000000000000" pitchFamily="2" charset="0"/>
            </a:rPr>
            <a:t>compliance</a:t>
          </a:r>
        </a:p>
      </dgm:t>
    </dgm:pt>
    <dgm:pt modelId="{222F5929-A267-41D6-940B-C04617F17ED5}" type="parTrans" cxnId="{09899F89-EAD5-4AB1-B0E4-16EDD89D8539}">
      <dgm:prSet/>
      <dgm:spPr>
        <a:solidFill>
          <a:srgbClr val="9D9D9C"/>
        </a:solidFill>
        <a:ln>
          <a:solidFill>
            <a:srgbClr val="FFED00"/>
          </a:solidFill>
        </a:ln>
      </dgm:spPr>
      <dgm:t>
        <a:bodyPr/>
        <a:lstStyle/>
        <a:p>
          <a:endParaRPr lang="es-CO" dirty="0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C62F0EE3-1128-4CAC-BC00-7EE1D25CA3E5}" type="sibTrans" cxnId="{09899F89-EAD5-4AB1-B0E4-16EDD89D8539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C3268D13-E12D-40E6-9A7F-9CA33C4228E3}">
      <dgm:prSet phldrT="[Texto]" custT="1"/>
      <dgm:spPr>
        <a:solidFill>
          <a:srgbClr val="9D9D9C"/>
        </a:solidFill>
        <a:ln w="38100">
          <a:solidFill>
            <a:srgbClr val="FFED00"/>
          </a:solidFill>
        </a:ln>
      </dgm:spPr>
      <dgm:t>
        <a:bodyPr/>
        <a:lstStyle/>
        <a:p>
          <a:r>
            <a:rPr lang="es-CO" sz="1300" b="1" kern="1200" dirty="0">
              <a:solidFill>
                <a:prstClr val="white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2. </a:t>
          </a:r>
        </a:p>
        <a:p>
          <a:r>
            <a:rPr lang="es-CO" sz="1300" kern="1200" dirty="0">
              <a:solidFill>
                <a:prstClr val="white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Disponibilidad de información</a:t>
          </a:r>
        </a:p>
      </dgm:t>
    </dgm:pt>
    <dgm:pt modelId="{B480808E-B12B-4265-8D91-B0634F9173F8}" type="parTrans" cxnId="{B6D4121F-C8CC-4B7A-AE17-1D6A6D1C6B19}">
      <dgm:prSet/>
      <dgm:spPr>
        <a:solidFill>
          <a:srgbClr val="9D9D9C"/>
        </a:solidFill>
        <a:ln>
          <a:solidFill>
            <a:srgbClr val="FFED00"/>
          </a:solidFill>
        </a:ln>
      </dgm:spPr>
      <dgm:t>
        <a:bodyPr/>
        <a:lstStyle/>
        <a:p>
          <a:endParaRPr lang="es-CO" dirty="0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509F0932-2009-4146-BCB4-5FC1DC8E96C3}" type="sibTrans" cxnId="{B6D4121F-C8CC-4B7A-AE17-1D6A6D1C6B19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2862F2D3-56BE-4B37-9C73-5E4CBD27EB7A}">
      <dgm:prSet phldrT="[Texto]" custT="1"/>
      <dgm:spPr>
        <a:solidFill>
          <a:srgbClr val="9D9D9C"/>
        </a:solidFill>
        <a:ln w="38100">
          <a:solidFill>
            <a:srgbClr val="FFED00"/>
          </a:solidFill>
        </a:ln>
      </dgm:spPr>
      <dgm:t>
        <a:bodyPr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solidFill>
                <a:prstClr val="white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3.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solidFill>
                <a:prstClr val="white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Bienes Esenciales</a:t>
          </a:r>
        </a:p>
      </dgm:t>
    </dgm:pt>
    <dgm:pt modelId="{C9600413-313C-42E0-8888-77DF920109C3}" type="parTrans" cxnId="{ACA531DD-15A1-4657-B76C-7E2FE4BD833A}">
      <dgm:prSet/>
      <dgm:spPr>
        <a:solidFill>
          <a:srgbClr val="9D9D9C"/>
        </a:solidFill>
        <a:ln>
          <a:solidFill>
            <a:srgbClr val="FFED00"/>
          </a:solidFill>
        </a:ln>
      </dgm:spPr>
      <dgm:t>
        <a:bodyPr/>
        <a:lstStyle/>
        <a:p>
          <a:endParaRPr lang="es-CO" dirty="0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11279773-E037-4F4B-9BC1-A0DB5F7A91CC}" type="sibTrans" cxnId="{ACA531DD-15A1-4657-B76C-7E2FE4BD833A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2568B787-9567-471F-B052-78BDD0116FAF}">
      <dgm:prSet phldrT="[Texto]" custT="1"/>
      <dgm:spPr>
        <a:solidFill>
          <a:srgbClr val="9D9D9C"/>
        </a:solidFill>
        <a:ln w="38100">
          <a:solidFill>
            <a:srgbClr val="FFED00"/>
          </a:solidFill>
        </a:ln>
      </dgm:spPr>
      <dgm:t>
        <a:bodyPr/>
        <a:lstStyle/>
        <a:p>
          <a:r>
            <a:rPr lang="es-CO" sz="1300" b="1" dirty="0">
              <a:latin typeface="Roboto" panose="02000000000000000000" pitchFamily="2" charset="0"/>
              <a:ea typeface="Roboto" panose="02000000000000000000" pitchFamily="2" charset="0"/>
            </a:rPr>
            <a:t>4.</a:t>
          </a:r>
          <a:r>
            <a:rPr lang="es-CO" sz="1300" dirty="0">
              <a:latin typeface="Roboto" panose="02000000000000000000" pitchFamily="2" charset="0"/>
              <a:ea typeface="Roboto" panose="02000000000000000000" pitchFamily="2" charset="0"/>
            </a:rPr>
            <a:t> </a:t>
          </a:r>
        </a:p>
        <a:p>
          <a:r>
            <a:rPr lang="es-CO" sz="1300" dirty="0">
              <a:latin typeface="Roboto" panose="02000000000000000000" pitchFamily="2" charset="0"/>
              <a:ea typeface="Roboto" panose="02000000000000000000" pitchFamily="2" charset="0"/>
            </a:rPr>
            <a:t>Presunción de posición dominante</a:t>
          </a:r>
        </a:p>
      </dgm:t>
    </dgm:pt>
    <dgm:pt modelId="{46DF7468-206D-437C-BA8F-D1ACFCA83A95}" type="parTrans" cxnId="{09B12952-7645-47A1-AEE4-3CAA2DE17207}">
      <dgm:prSet/>
      <dgm:spPr>
        <a:solidFill>
          <a:srgbClr val="9D9D9C"/>
        </a:solidFill>
        <a:ln>
          <a:solidFill>
            <a:srgbClr val="FFED00"/>
          </a:solidFill>
        </a:ln>
      </dgm:spPr>
      <dgm:t>
        <a:bodyPr/>
        <a:lstStyle/>
        <a:p>
          <a:endParaRPr lang="es-CO" dirty="0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DF60FAB1-9D78-4F4F-97AB-B7171631D9CE}" type="sibTrans" cxnId="{09B12952-7645-47A1-AEE4-3CAA2DE17207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257CAB92-5005-4EA8-BC07-6577E2080486}">
      <dgm:prSet phldrT="[Texto]" custT="1"/>
      <dgm:spPr>
        <a:solidFill>
          <a:srgbClr val="9D9D9C"/>
        </a:solidFill>
        <a:ln w="38100">
          <a:solidFill>
            <a:srgbClr val="FFED00"/>
          </a:solidFill>
        </a:ln>
      </dgm:spPr>
      <dgm:t>
        <a:bodyPr/>
        <a:lstStyle/>
        <a:p>
          <a:r>
            <a:rPr lang="es-CO" sz="1300" b="1" dirty="0">
              <a:latin typeface="Roboto" panose="02000000000000000000" pitchFamily="2" charset="0"/>
              <a:ea typeface="Roboto" panose="02000000000000000000" pitchFamily="2" charset="0"/>
            </a:rPr>
            <a:t>5. </a:t>
          </a:r>
        </a:p>
        <a:p>
          <a:r>
            <a:rPr lang="es-CO" sz="1300" dirty="0">
              <a:latin typeface="Roboto" panose="02000000000000000000" pitchFamily="2" charset="0"/>
              <a:ea typeface="Roboto" panose="02000000000000000000" pitchFamily="2" charset="0"/>
            </a:rPr>
            <a:t>Cobros</a:t>
          </a:r>
        </a:p>
      </dgm:t>
    </dgm:pt>
    <dgm:pt modelId="{D613ACE7-6DAF-4558-9573-787BE619D68C}" type="parTrans" cxnId="{42AA235B-F482-4FC9-B539-660AD1768951}">
      <dgm:prSet/>
      <dgm:spPr>
        <a:solidFill>
          <a:srgbClr val="9D9D9C"/>
        </a:solidFill>
        <a:ln>
          <a:solidFill>
            <a:srgbClr val="FFED00"/>
          </a:solidFill>
        </a:ln>
      </dgm:spPr>
      <dgm:t>
        <a:bodyPr/>
        <a:lstStyle/>
        <a:p>
          <a:endParaRPr lang="es-CO" dirty="0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2D73C472-1F8B-4D28-B9DE-0D79D483777E}" type="sibTrans" cxnId="{42AA235B-F482-4FC9-B539-660AD1768951}">
      <dgm:prSet/>
      <dgm:spPr/>
      <dgm:t>
        <a:bodyPr/>
        <a:lstStyle/>
        <a:p>
          <a:endParaRPr lang="es-CO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E3365177-45E5-4339-8F5A-EEED40065A34}">
      <dgm:prSet phldrT="[Texto]" custT="1"/>
      <dgm:spPr>
        <a:solidFill>
          <a:srgbClr val="9D9D9C"/>
        </a:solidFill>
        <a:ln w="38100">
          <a:solidFill>
            <a:srgbClr val="FFED00"/>
          </a:solidFill>
        </a:ln>
      </dgm:spPr>
      <dgm:t>
        <a:bodyPr/>
        <a:lstStyle/>
        <a:p>
          <a:r>
            <a:rPr lang="es-CO" sz="1300" b="1" dirty="0">
              <a:latin typeface="Roboto" panose="02000000000000000000" pitchFamily="2" charset="0"/>
              <a:ea typeface="Roboto" panose="02000000000000000000" pitchFamily="2" charset="0"/>
            </a:rPr>
            <a:t>6.</a:t>
          </a:r>
          <a:r>
            <a:rPr lang="es-CO" sz="1300" dirty="0">
              <a:latin typeface="Roboto" panose="02000000000000000000" pitchFamily="2" charset="0"/>
              <a:ea typeface="Roboto" panose="02000000000000000000" pitchFamily="2" charset="0"/>
            </a:rPr>
            <a:t> </a:t>
          </a:r>
        </a:p>
        <a:p>
          <a:r>
            <a:rPr lang="es-CO" sz="1300" dirty="0">
              <a:latin typeface="Roboto" panose="02000000000000000000" pitchFamily="2" charset="0"/>
              <a:ea typeface="Roboto" panose="02000000000000000000" pitchFamily="2" charset="0"/>
            </a:rPr>
            <a:t>Cesión o terminación de contratos</a:t>
          </a:r>
        </a:p>
      </dgm:t>
    </dgm:pt>
    <dgm:pt modelId="{F18490F5-02AC-4269-A811-9402565B7BA5}" type="parTrans" cxnId="{9D6D6637-6A15-4DE3-89CB-E696A739B1BA}">
      <dgm:prSet/>
      <dgm:spPr>
        <a:solidFill>
          <a:srgbClr val="9D9D9C"/>
        </a:solidFill>
        <a:ln>
          <a:solidFill>
            <a:srgbClr val="FFFF00"/>
          </a:solidFill>
        </a:ln>
      </dgm:spPr>
      <dgm:t>
        <a:bodyPr/>
        <a:lstStyle/>
        <a:p>
          <a:endParaRPr lang="es-CO" dirty="0"/>
        </a:p>
      </dgm:t>
    </dgm:pt>
    <dgm:pt modelId="{0DF542ED-1415-4E16-9719-B0058C47E8D8}" type="sibTrans" cxnId="{9D6D6637-6A15-4DE3-89CB-E696A739B1BA}">
      <dgm:prSet/>
      <dgm:spPr/>
      <dgm:t>
        <a:bodyPr/>
        <a:lstStyle/>
        <a:p>
          <a:endParaRPr lang="es-CO"/>
        </a:p>
      </dgm:t>
    </dgm:pt>
    <dgm:pt modelId="{C40D58E5-7C80-44BB-B2F7-02ADF03FD916}" type="pres">
      <dgm:prSet presAssocID="{454A0E96-35F4-46C1-AA08-A2A2D15F440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3FAFAFE-1322-4A95-A99F-4D0D69B94886}" type="pres">
      <dgm:prSet presAssocID="{B62988DA-2A28-46FE-93C8-07052B1AA62B}" presName="centerShape" presStyleLbl="node0" presStyleIdx="0" presStyleCnt="1" custScaleX="114598" custScaleY="104388"/>
      <dgm:spPr/>
    </dgm:pt>
    <dgm:pt modelId="{D8DF1DA5-0505-45CF-A2EB-4232D4D28734}" type="pres">
      <dgm:prSet presAssocID="{222F5929-A267-41D6-940B-C04617F17ED5}" presName="parTrans" presStyleLbl="sibTrans2D1" presStyleIdx="0" presStyleCnt="6"/>
      <dgm:spPr/>
    </dgm:pt>
    <dgm:pt modelId="{64C2C001-0A2C-4376-A2B3-0CC6ABDBDE38}" type="pres">
      <dgm:prSet presAssocID="{222F5929-A267-41D6-940B-C04617F17ED5}" presName="connectorText" presStyleLbl="sibTrans2D1" presStyleIdx="0" presStyleCnt="6"/>
      <dgm:spPr/>
    </dgm:pt>
    <dgm:pt modelId="{B1ABC5B6-A38D-4DE5-8C91-28ECCCA6ADAE}" type="pres">
      <dgm:prSet presAssocID="{DBC7E86A-22DE-4CF7-9850-E3F21806CB7F}" presName="node" presStyleLbl="node1" presStyleIdx="0" presStyleCnt="6" custScaleX="119216" custScaleY="111764">
        <dgm:presLayoutVars>
          <dgm:bulletEnabled val="1"/>
        </dgm:presLayoutVars>
      </dgm:prSet>
      <dgm:spPr/>
    </dgm:pt>
    <dgm:pt modelId="{D58CBCAD-8960-4BC3-BE63-22A8AB36B74C}" type="pres">
      <dgm:prSet presAssocID="{B480808E-B12B-4265-8D91-B0634F9173F8}" presName="parTrans" presStyleLbl="sibTrans2D1" presStyleIdx="1" presStyleCnt="6"/>
      <dgm:spPr/>
    </dgm:pt>
    <dgm:pt modelId="{84221BE1-FCEF-4267-A8AF-C0D868558FFC}" type="pres">
      <dgm:prSet presAssocID="{B480808E-B12B-4265-8D91-B0634F9173F8}" presName="connectorText" presStyleLbl="sibTrans2D1" presStyleIdx="1" presStyleCnt="6"/>
      <dgm:spPr/>
    </dgm:pt>
    <dgm:pt modelId="{9F1DA50F-F4FD-4047-AF94-6BBF2B2CA87B}" type="pres">
      <dgm:prSet presAssocID="{C3268D13-E12D-40E6-9A7F-9CA33C4228E3}" presName="node" presStyleLbl="node1" presStyleIdx="1" presStyleCnt="6" custScaleX="119131" custScaleY="104405">
        <dgm:presLayoutVars>
          <dgm:bulletEnabled val="1"/>
        </dgm:presLayoutVars>
      </dgm:prSet>
      <dgm:spPr/>
    </dgm:pt>
    <dgm:pt modelId="{682664E0-81A6-4996-A087-4BABE23DBA65}" type="pres">
      <dgm:prSet presAssocID="{C9600413-313C-42E0-8888-77DF920109C3}" presName="parTrans" presStyleLbl="sibTrans2D1" presStyleIdx="2" presStyleCnt="6"/>
      <dgm:spPr/>
    </dgm:pt>
    <dgm:pt modelId="{B98AD8A2-9507-413B-AF4B-49B8C718F604}" type="pres">
      <dgm:prSet presAssocID="{C9600413-313C-42E0-8888-77DF920109C3}" presName="connectorText" presStyleLbl="sibTrans2D1" presStyleIdx="2" presStyleCnt="6"/>
      <dgm:spPr/>
    </dgm:pt>
    <dgm:pt modelId="{FFA6E6C4-B04F-4406-9C89-2E94B1F031C3}" type="pres">
      <dgm:prSet presAssocID="{2862F2D3-56BE-4B37-9C73-5E4CBD27EB7A}" presName="node" presStyleLbl="node1" presStyleIdx="2" presStyleCnt="6" custScaleX="114758" custScaleY="106913">
        <dgm:presLayoutVars>
          <dgm:bulletEnabled val="1"/>
        </dgm:presLayoutVars>
      </dgm:prSet>
      <dgm:spPr/>
    </dgm:pt>
    <dgm:pt modelId="{80B95EF6-CD62-4CDB-83CF-C697BAAA7350}" type="pres">
      <dgm:prSet presAssocID="{46DF7468-206D-437C-BA8F-D1ACFCA83A95}" presName="parTrans" presStyleLbl="sibTrans2D1" presStyleIdx="3" presStyleCnt="6"/>
      <dgm:spPr/>
    </dgm:pt>
    <dgm:pt modelId="{9494F2B7-0812-46AA-8A4C-7C102C98D8CD}" type="pres">
      <dgm:prSet presAssocID="{46DF7468-206D-437C-BA8F-D1ACFCA83A95}" presName="connectorText" presStyleLbl="sibTrans2D1" presStyleIdx="3" presStyleCnt="6"/>
      <dgm:spPr/>
    </dgm:pt>
    <dgm:pt modelId="{1FE9EBB9-FD57-4131-B95C-4AF15A0AA0E9}" type="pres">
      <dgm:prSet presAssocID="{2568B787-9567-471F-B052-78BDD0116FAF}" presName="node" presStyleLbl="node1" presStyleIdx="3" presStyleCnt="6" custScaleX="119216" custScaleY="110897">
        <dgm:presLayoutVars>
          <dgm:bulletEnabled val="1"/>
        </dgm:presLayoutVars>
      </dgm:prSet>
      <dgm:spPr/>
    </dgm:pt>
    <dgm:pt modelId="{67BDF1F6-1074-47B5-8CCD-11383682078E}" type="pres">
      <dgm:prSet presAssocID="{D613ACE7-6DAF-4558-9573-787BE619D68C}" presName="parTrans" presStyleLbl="sibTrans2D1" presStyleIdx="4" presStyleCnt="6"/>
      <dgm:spPr/>
    </dgm:pt>
    <dgm:pt modelId="{A93CAD63-BFFF-4299-BD5D-3EC8FF327F5B}" type="pres">
      <dgm:prSet presAssocID="{D613ACE7-6DAF-4558-9573-787BE619D68C}" presName="connectorText" presStyleLbl="sibTrans2D1" presStyleIdx="4" presStyleCnt="6"/>
      <dgm:spPr/>
    </dgm:pt>
    <dgm:pt modelId="{A7F03B39-43D6-4025-BF1D-05F1863F0223}" type="pres">
      <dgm:prSet presAssocID="{257CAB92-5005-4EA8-BC07-6577E2080486}" presName="node" presStyleLbl="node1" presStyleIdx="4" presStyleCnt="6" custScaleX="114532" custScaleY="112808">
        <dgm:presLayoutVars>
          <dgm:bulletEnabled val="1"/>
        </dgm:presLayoutVars>
      </dgm:prSet>
      <dgm:spPr/>
    </dgm:pt>
    <dgm:pt modelId="{72F62F00-EA9D-4CEF-8186-922FF487EA4B}" type="pres">
      <dgm:prSet presAssocID="{F18490F5-02AC-4269-A811-9402565B7BA5}" presName="parTrans" presStyleLbl="sibTrans2D1" presStyleIdx="5" presStyleCnt="6"/>
      <dgm:spPr/>
    </dgm:pt>
    <dgm:pt modelId="{E34C4A9F-628A-41BB-AF71-6E6365F9D734}" type="pres">
      <dgm:prSet presAssocID="{F18490F5-02AC-4269-A811-9402565B7BA5}" presName="connectorText" presStyleLbl="sibTrans2D1" presStyleIdx="5" presStyleCnt="6"/>
      <dgm:spPr/>
    </dgm:pt>
    <dgm:pt modelId="{63987090-5DD2-490A-96DC-71C478659E13}" type="pres">
      <dgm:prSet presAssocID="{E3365177-45E5-4339-8F5A-EEED40065A34}" presName="node" presStyleLbl="node1" presStyleIdx="5" presStyleCnt="6" custScaleX="110454" custScaleY="104839">
        <dgm:presLayoutVars>
          <dgm:bulletEnabled val="1"/>
        </dgm:presLayoutVars>
      </dgm:prSet>
      <dgm:spPr/>
    </dgm:pt>
  </dgm:ptLst>
  <dgm:cxnLst>
    <dgm:cxn modelId="{705A0C0C-6B7D-40CF-85AA-357587DED7FC}" type="presOf" srcId="{46DF7468-206D-437C-BA8F-D1ACFCA83A95}" destId="{80B95EF6-CD62-4CDB-83CF-C697BAAA7350}" srcOrd="0" destOrd="0" presId="urn:microsoft.com/office/officeart/2005/8/layout/radial5"/>
    <dgm:cxn modelId="{4674DD0D-F214-4BA5-9440-368A2931E7C6}" type="presOf" srcId="{D613ACE7-6DAF-4558-9573-787BE619D68C}" destId="{A93CAD63-BFFF-4299-BD5D-3EC8FF327F5B}" srcOrd="1" destOrd="0" presId="urn:microsoft.com/office/officeart/2005/8/layout/radial5"/>
    <dgm:cxn modelId="{3D42C018-0EED-49E1-955A-947927229D23}" type="presOf" srcId="{D613ACE7-6DAF-4558-9573-787BE619D68C}" destId="{67BDF1F6-1074-47B5-8CCD-11383682078E}" srcOrd="0" destOrd="0" presId="urn:microsoft.com/office/officeart/2005/8/layout/radial5"/>
    <dgm:cxn modelId="{B6D4121F-C8CC-4B7A-AE17-1D6A6D1C6B19}" srcId="{B62988DA-2A28-46FE-93C8-07052B1AA62B}" destId="{C3268D13-E12D-40E6-9A7F-9CA33C4228E3}" srcOrd="1" destOrd="0" parTransId="{B480808E-B12B-4265-8D91-B0634F9173F8}" sibTransId="{509F0932-2009-4146-BCB4-5FC1DC8E96C3}"/>
    <dgm:cxn modelId="{5C1CC62F-7D11-4D1A-B117-938B9C96EE48}" type="presOf" srcId="{B480808E-B12B-4265-8D91-B0634F9173F8}" destId="{D58CBCAD-8960-4BC3-BE63-22A8AB36B74C}" srcOrd="0" destOrd="0" presId="urn:microsoft.com/office/officeart/2005/8/layout/radial5"/>
    <dgm:cxn modelId="{9D6D6637-6A15-4DE3-89CB-E696A739B1BA}" srcId="{B62988DA-2A28-46FE-93C8-07052B1AA62B}" destId="{E3365177-45E5-4339-8F5A-EEED40065A34}" srcOrd="5" destOrd="0" parTransId="{F18490F5-02AC-4269-A811-9402565B7BA5}" sibTransId="{0DF542ED-1415-4E16-9719-B0058C47E8D8}"/>
    <dgm:cxn modelId="{42AA235B-F482-4FC9-B539-660AD1768951}" srcId="{B62988DA-2A28-46FE-93C8-07052B1AA62B}" destId="{257CAB92-5005-4EA8-BC07-6577E2080486}" srcOrd="4" destOrd="0" parTransId="{D613ACE7-6DAF-4558-9573-787BE619D68C}" sibTransId="{2D73C472-1F8B-4D28-B9DE-0D79D483777E}"/>
    <dgm:cxn modelId="{5FE49342-742D-4475-89AC-8D19891BACA4}" type="presOf" srcId="{B480808E-B12B-4265-8D91-B0634F9173F8}" destId="{84221BE1-FCEF-4267-A8AF-C0D868558FFC}" srcOrd="1" destOrd="0" presId="urn:microsoft.com/office/officeart/2005/8/layout/radial5"/>
    <dgm:cxn modelId="{8F773771-C694-4666-B764-18C63008AF72}" type="presOf" srcId="{2568B787-9567-471F-B052-78BDD0116FAF}" destId="{1FE9EBB9-FD57-4131-B95C-4AF15A0AA0E9}" srcOrd="0" destOrd="0" presId="urn:microsoft.com/office/officeart/2005/8/layout/radial5"/>
    <dgm:cxn modelId="{09B12952-7645-47A1-AEE4-3CAA2DE17207}" srcId="{B62988DA-2A28-46FE-93C8-07052B1AA62B}" destId="{2568B787-9567-471F-B052-78BDD0116FAF}" srcOrd="3" destOrd="0" parTransId="{46DF7468-206D-437C-BA8F-D1ACFCA83A95}" sibTransId="{DF60FAB1-9D78-4F4F-97AB-B7171631D9CE}"/>
    <dgm:cxn modelId="{0EABD274-3669-4659-B39B-49FE56ECF452}" type="presOf" srcId="{222F5929-A267-41D6-940B-C04617F17ED5}" destId="{64C2C001-0A2C-4376-A2B3-0CC6ABDBDE38}" srcOrd="1" destOrd="0" presId="urn:microsoft.com/office/officeart/2005/8/layout/radial5"/>
    <dgm:cxn modelId="{EAFB6A87-EB7C-484F-B915-D5828F50E8E6}" type="presOf" srcId="{2862F2D3-56BE-4B37-9C73-5E4CBD27EB7A}" destId="{FFA6E6C4-B04F-4406-9C89-2E94B1F031C3}" srcOrd="0" destOrd="0" presId="urn:microsoft.com/office/officeart/2005/8/layout/radial5"/>
    <dgm:cxn modelId="{09899F89-EAD5-4AB1-B0E4-16EDD89D8539}" srcId="{B62988DA-2A28-46FE-93C8-07052B1AA62B}" destId="{DBC7E86A-22DE-4CF7-9850-E3F21806CB7F}" srcOrd="0" destOrd="0" parTransId="{222F5929-A267-41D6-940B-C04617F17ED5}" sibTransId="{C62F0EE3-1128-4CAC-BC00-7EE1D25CA3E5}"/>
    <dgm:cxn modelId="{BBB1758A-67B7-416A-AB2B-C32167FCDB9A}" type="presOf" srcId="{B62988DA-2A28-46FE-93C8-07052B1AA62B}" destId="{03FAFAFE-1322-4A95-A99F-4D0D69B94886}" srcOrd="0" destOrd="0" presId="urn:microsoft.com/office/officeart/2005/8/layout/radial5"/>
    <dgm:cxn modelId="{89BA198D-598A-4A3B-A4A2-9EB148207B50}" type="presOf" srcId="{C9600413-313C-42E0-8888-77DF920109C3}" destId="{682664E0-81A6-4996-A087-4BABE23DBA65}" srcOrd="0" destOrd="0" presId="urn:microsoft.com/office/officeart/2005/8/layout/radial5"/>
    <dgm:cxn modelId="{A75D5E93-5DE0-4E9A-A8B9-D1E26C618F4E}" srcId="{454A0E96-35F4-46C1-AA08-A2A2D15F4405}" destId="{B62988DA-2A28-46FE-93C8-07052B1AA62B}" srcOrd="0" destOrd="0" parTransId="{E7775A6C-D51D-4613-9C63-31DC3566AC9F}" sibTransId="{184BE4CD-FB37-4AF1-B70B-8D8DC142D398}"/>
    <dgm:cxn modelId="{78D60D96-E99F-4255-A603-DA6963F5F652}" type="presOf" srcId="{257CAB92-5005-4EA8-BC07-6577E2080486}" destId="{A7F03B39-43D6-4025-BF1D-05F1863F0223}" srcOrd="0" destOrd="0" presId="urn:microsoft.com/office/officeart/2005/8/layout/radial5"/>
    <dgm:cxn modelId="{CE51E896-A7DD-4817-ABBA-DB7F623EE631}" type="presOf" srcId="{C3268D13-E12D-40E6-9A7F-9CA33C4228E3}" destId="{9F1DA50F-F4FD-4047-AF94-6BBF2B2CA87B}" srcOrd="0" destOrd="0" presId="urn:microsoft.com/office/officeart/2005/8/layout/radial5"/>
    <dgm:cxn modelId="{ACCCE799-DB78-4BDF-996B-C8DDE00AC187}" type="presOf" srcId="{DBC7E86A-22DE-4CF7-9850-E3F21806CB7F}" destId="{B1ABC5B6-A38D-4DE5-8C91-28ECCCA6ADAE}" srcOrd="0" destOrd="0" presId="urn:microsoft.com/office/officeart/2005/8/layout/radial5"/>
    <dgm:cxn modelId="{611BBC9E-83A3-40AF-9ECB-15B61D6D39C0}" type="presOf" srcId="{C9600413-313C-42E0-8888-77DF920109C3}" destId="{B98AD8A2-9507-413B-AF4B-49B8C718F604}" srcOrd="1" destOrd="0" presId="urn:microsoft.com/office/officeart/2005/8/layout/radial5"/>
    <dgm:cxn modelId="{42B202AC-67FB-4B98-B78F-DAAFB7DBEAFC}" type="presOf" srcId="{F18490F5-02AC-4269-A811-9402565B7BA5}" destId="{72F62F00-EA9D-4CEF-8186-922FF487EA4B}" srcOrd="0" destOrd="0" presId="urn:microsoft.com/office/officeart/2005/8/layout/radial5"/>
    <dgm:cxn modelId="{FE8D14BD-492F-46F1-98DA-062FAA0B11ED}" type="presOf" srcId="{222F5929-A267-41D6-940B-C04617F17ED5}" destId="{D8DF1DA5-0505-45CF-A2EB-4232D4D28734}" srcOrd="0" destOrd="0" presId="urn:microsoft.com/office/officeart/2005/8/layout/radial5"/>
    <dgm:cxn modelId="{F3DBC8C3-9420-428B-9819-10AF5031DAF4}" type="presOf" srcId="{E3365177-45E5-4339-8F5A-EEED40065A34}" destId="{63987090-5DD2-490A-96DC-71C478659E13}" srcOrd="0" destOrd="0" presId="urn:microsoft.com/office/officeart/2005/8/layout/radial5"/>
    <dgm:cxn modelId="{7A9AF8C7-1813-4EAC-A1B4-8F3500675EFA}" type="presOf" srcId="{454A0E96-35F4-46C1-AA08-A2A2D15F4405}" destId="{C40D58E5-7C80-44BB-B2F7-02ADF03FD916}" srcOrd="0" destOrd="0" presId="urn:microsoft.com/office/officeart/2005/8/layout/radial5"/>
    <dgm:cxn modelId="{ACA531DD-15A1-4657-B76C-7E2FE4BD833A}" srcId="{B62988DA-2A28-46FE-93C8-07052B1AA62B}" destId="{2862F2D3-56BE-4B37-9C73-5E4CBD27EB7A}" srcOrd="2" destOrd="0" parTransId="{C9600413-313C-42E0-8888-77DF920109C3}" sibTransId="{11279773-E037-4F4B-9BC1-A0DB5F7A91CC}"/>
    <dgm:cxn modelId="{C6BEA5E1-CB5F-437F-9133-DF2C8B9E5957}" type="presOf" srcId="{46DF7468-206D-437C-BA8F-D1ACFCA83A95}" destId="{9494F2B7-0812-46AA-8A4C-7C102C98D8CD}" srcOrd="1" destOrd="0" presId="urn:microsoft.com/office/officeart/2005/8/layout/radial5"/>
    <dgm:cxn modelId="{948ACEF4-E119-4EB1-9A5D-D83F15ED0D00}" type="presOf" srcId="{F18490F5-02AC-4269-A811-9402565B7BA5}" destId="{E34C4A9F-628A-41BB-AF71-6E6365F9D734}" srcOrd="1" destOrd="0" presId="urn:microsoft.com/office/officeart/2005/8/layout/radial5"/>
    <dgm:cxn modelId="{28944066-4A6B-4A10-8A1D-B5BBA293B4F7}" type="presParOf" srcId="{C40D58E5-7C80-44BB-B2F7-02ADF03FD916}" destId="{03FAFAFE-1322-4A95-A99F-4D0D69B94886}" srcOrd="0" destOrd="0" presId="urn:microsoft.com/office/officeart/2005/8/layout/radial5"/>
    <dgm:cxn modelId="{AF3FE35E-6B04-4109-8743-D2F534C5E9B7}" type="presParOf" srcId="{C40D58E5-7C80-44BB-B2F7-02ADF03FD916}" destId="{D8DF1DA5-0505-45CF-A2EB-4232D4D28734}" srcOrd="1" destOrd="0" presId="urn:microsoft.com/office/officeart/2005/8/layout/radial5"/>
    <dgm:cxn modelId="{0BB5DCF7-AE5C-4C8E-9B5F-FFE38B89E46D}" type="presParOf" srcId="{D8DF1DA5-0505-45CF-A2EB-4232D4D28734}" destId="{64C2C001-0A2C-4376-A2B3-0CC6ABDBDE38}" srcOrd="0" destOrd="0" presId="urn:microsoft.com/office/officeart/2005/8/layout/radial5"/>
    <dgm:cxn modelId="{8CCCB4C5-91F4-461B-8312-59AC2D0D96AF}" type="presParOf" srcId="{C40D58E5-7C80-44BB-B2F7-02ADF03FD916}" destId="{B1ABC5B6-A38D-4DE5-8C91-28ECCCA6ADAE}" srcOrd="2" destOrd="0" presId="urn:microsoft.com/office/officeart/2005/8/layout/radial5"/>
    <dgm:cxn modelId="{F450B1BD-3956-4B6A-8E45-1E84E74EEDE5}" type="presParOf" srcId="{C40D58E5-7C80-44BB-B2F7-02ADF03FD916}" destId="{D58CBCAD-8960-4BC3-BE63-22A8AB36B74C}" srcOrd="3" destOrd="0" presId="urn:microsoft.com/office/officeart/2005/8/layout/radial5"/>
    <dgm:cxn modelId="{43B9CAE8-A168-4328-9775-AA572D8408D5}" type="presParOf" srcId="{D58CBCAD-8960-4BC3-BE63-22A8AB36B74C}" destId="{84221BE1-FCEF-4267-A8AF-C0D868558FFC}" srcOrd="0" destOrd="0" presId="urn:microsoft.com/office/officeart/2005/8/layout/radial5"/>
    <dgm:cxn modelId="{A581DE79-CA4A-4EF1-9A07-EB2E970C5617}" type="presParOf" srcId="{C40D58E5-7C80-44BB-B2F7-02ADF03FD916}" destId="{9F1DA50F-F4FD-4047-AF94-6BBF2B2CA87B}" srcOrd="4" destOrd="0" presId="urn:microsoft.com/office/officeart/2005/8/layout/radial5"/>
    <dgm:cxn modelId="{2748BC7C-ECC5-44AD-9591-029DD7127A38}" type="presParOf" srcId="{C40D58E5-7C80-44BB-B2F7-02ADF03FD916}" destId="{682664E0-81A6-4996-A087-4BABE23DBA65}" srcOrd="5" destOrd="0" presId="urn:microsoft.com/office/officeart/2005/8/layout/radial5"/>
    <dgm:cxn modelId="{E2B305C6-B07B-4889-AFB8-D72E92FEC42B}" type="presParOf" srcId="{682664E0-81A6-4996-A087-4BABE23DBA65}" destId="{B98AD8A2-9507-413B-AF4B-49B8C718F604}" srcOrd="0" destOrd="0" presId="urn:microsoft.com/office/officeart/2005/8/layout/radial5"/>
    <dgm:cxn modelId="{F8B7BB89-5EF7-4E05-821A-541DCAE629B0}" type="presParOf" srcId="{C40D58E5-7C80-44BB-B2F7-02ADF03FD916}" destId="{FFA6E6C4-B04F-4406-9C89-2E94B1F031C3}" srcOrd="6" destOrd="0" presId="urn:microsoft.com/office/officeart/2005/8/layout/radial5"/>
    <dgm:cxn modelId="{BD058408-F2C5-4615-9CFE-A75DDA93F60E}" type="presParOf" srcId="{C40D58E5-7C80-44BB-B2F7-02ADF03FD916}" destId="{80B95EF6-CD62-4CDB-83CF-C697BAAA7350}" srcOrd="7" destOrd="0" presId="urn:microsoft.com/office/officeart/2005/8/layout/radial5"/>
    <dgm:cxn modelId="{DFC6E0EE-1BB6-4CEA-930A-91870D475405}" type="presParOf" srcId="{80B95EF6-CD62-4CDB-83CF-C697BAAA7350}" destId="{9494F2B7-0812-46AA-8A4C-7C102C98D8CD}" srcOrd="0" destOrd="0" presId="urn:microsoft.com/office/officeart/2005/8/layout/radial5"/>
    <dgm:cxn modelId="{A07D7C77-41B2-41D2-B201-B9DBA20B4B95}" type="presParOf" srcId="{C40D58E5-7C80-44BB-B2F7-02ADF03FD916}" destId="{1FE9EBB9-FD57-4131-B95C-4AF15A0AA0E9}" srcOrd="8" destOrd="0" presId="urn:microsoft.com/office/officeart/2005/8/layout/radial5"/>
    <dgm:cxn modelId="{C1E7E540-5F91-4280-ACC7-ED6D66EA0367}" type="presParOf" srcId="{C40D58E5-7C80-44BB-B2F7-02ADF03FD916}" destId="{67BDF1F6-1074-47B5-8CCD-11383682078E}" srcOrd="9" destOrd="0" presId="urn:microsoft.com/office/officeart/2005/8/layout/radial5"/>
    <dgm:cxn modelId="{F0C1EFE7-EF2F-41A8-A7EA-F6392E34EA12}" type="presParOf" srcId="{67BDF1F6-1074-47B5-8CCD-11383682078E}" destId="{A93CAD63-BFFF-4299-BD5D-3EC8FF327F5B}" srcOrd="0" destOrd="0" presId="urn:microsoft.com/office/officeart/2005/8/layout/radial5"/>
    <dgm:cxn modelId="{2DC11912-9AC4-4FED-B040-08243483D415}" type="presParOf" srcId="{C40D58E5-7C80-44BB-B2F7-02ADF03FD916}" destId="{A7F03B39-43D6-4025-BF1D-05F1863F0223}" srcOrd="10" destOrd="0" presId="urn:microsoft.com/office/officeart/2005/8/layout/radial5"/>
    <dgm:cxn modelId="{48E32351-9F3F-4DF6-A717-8BB158CC02F6}" type="presParOf" srcId="{C40D58E5-7C80-44BB-B2F7-02ADF03FD916}" destId="{72F62F00-EA9D-4CEF-8186-922FF487EA4B}" srcOrd="11" destOrd="0" presId="urn:microsoft.com/office/officeart/2005/8/layout/radial5"/>
    <dgm:cxn modelId="{03FCF7B7-43BC-469C-A3A6-A1144CBE4C5A}" type="presParOf" srcId="{72F62F00-EA9D-4CEF-8186-922FF487EA4B}" destId="{E34C4A9F-628A-41BB-AF71-6E6365F9D734}" srcOrd="0" destOrd="0" presId="urn:microsoft.com/office/officeart/2005/8/layout/radial5"/>
    <dgm:cxn modelId="{5C49249C-4C69-4379-8D8E-A6805D37F035}" type="presParOf" srcId="{C40D58E5-7C80-44BB-B2F7-02ADF03FD916}" destId="{63987090-5DD2-490A-96DC-71C478659E13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C081B9-2B2A-467B-A3DF-6A842FDCF9BD}">
      <dsp:nvSpPr>
        <dsp:cNvPr id="0" name=""/>
        <dsp:cNvSpPr/>
      </dsp:nvSpPr>
      <dsp:spPr>
        <a:xfrm>
          <a:off x="2228171" y="1597330"/>
          <a:ext cx="1487257" cy="1210435"/>
        </a:xfrm>
        <a:prstGeom prst="ellipse">
          <a:avLst/>
        </a:prstGeom>
        <a:solidFill>
          <a:srgbClr val="6F6F6F"/>
        </a:solidFill>
        <a:ln w="25400" cap="flat" cmpd="sng" algn="ctr">
          <a:solidFill>
            <a:srgbClr val="FFED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1" kern="1200" dirty="0">
              <a:solidFill>
                <a:sysClr val="window" lastClr="FFFFFF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Libre competencia</a:t>
          </a:r>
        </a:p>
      </dsp:txBody>
      <dsp:txXfrm>
        <a:off x="2445975" y="1774594"/>
        <a:ext cx="1051649" cy="855907"/>
      </dsp:txXfrm>
    </dsp:sp>
    <dsp:sp modelId="{14ADA3D5-91D9-462B-83D1-B4AABC82731C}">
      <dsp:nvSpPr>
        <dsp:cNvPr id="0" name=""/>
        <dsp:cNvSpPr/>
      </dsp:nvSpPr>
      <dsp:spPr>
        <a:xfrm rot="16200000">
          <a:off x="2886553" y="1244460"/>
          <a:ext cx="170492" cy="393705"/>
        </a:xfrm>
        <a:prstGeom prst="rightArrow">
          <a:avLst>
            <a:gd name="adj1" fmla="val 60000"/>
            <a:gd name="adj2" fmla="val 50000"/>
          </a:avLst>
        </a:prstGeom>
        <a:solidFill>
          <a:srgbClr val="FFED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700" kern="1200" dirty="0">
            <a:solidFill>
              <a:sysClr val="window" lastClr="FFFFFF"/>
            </a:solidFill>
            <a:latin typeface="Roboto" panose="02000000000000000000" pitchFamily="2" charset="0"/>
            <a:ea typeface="Roboto" panose="02000000000000000000" pitchFamily="2" charset="0"/>
            <a:cs typeface="+mn-cs"/>
          </a:endParaRPr>
        </a:p>
      </dsp:txBody>
      <dsp:txXfrm>
        <a:off x="2912127" y="1348775"/>
        <a:ext cx="119344" cy="236223"/>
      </dsp:txXfrm>
    </dsp:sp>
    <dsp:sp modelId="{8BB87607-350A-4862-83BA-1C4FAE066E6C}">
      <dsp:nvSpPr>
        <dsp:cNvPr id="0" name=""/>
        <dsp:cNvSpPr/>
      </dsp:nvSpPr>
      <dsp:spPr>
        <a:xfrm>
          <a:off x="2187353" y="-111679"/>
          <a:ext cx="1568893" cy="1387325"/>
        </a:xfrm>
        <a:prstGeom prst="ellipse">
          <a:avLst/>
        </a:prstGeom>
        <a:solidFill>
          <a:srgbClr val="6C2584"/>
        </a:solidFill>
        <a:ln w="38100" cap="flat" cmpd="sng" algn="ctr">
          <a:solidFill>
            <a:srgbClr val="FFED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ysClr val="window" lastClr="FFFFFF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Libre entrada y salida del mercado</a:t>
          </a:r>
        </a:p>
      </dsp:txBody>
      <dsp:txXfrm>
        <a:off x="2417112" y="91490"/>
        <a:ext cx="1109375" cy="980987"/>
      </dsp:txXfrm>
    </dsp:sp>
    <dsp:sp modelId="{FF1E1AA0-B543-498B-8D24-80AEBF457D1E}">
      <dsp:nvSpPr>
        <dsp:cNvPr id="0" name=""/>
        <dsp:cNvSpPr/>
      </dsp:nvSpPr>
      <dsp:spPr>
        <a:xfrm rot="19989612">
          <a:off x="3657643" y="1615231"/>
          <a:ext cx="171625" cy="393705"/>
        </a:xfrm>
        <a:prstGeom prst="rightArrow">
          <a:avLst>
            <a:gd name="adj1" fmla="val 60000"/>
            <a:gd name="adj2" fmla="val 50000"/>
          </a:avLst>
        </a:prstGeom>
        <a:solidFill>
          <a:srgbClr val="FFED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700" kern="1200" dirty="0">
            <a:solidFill>
              <a:sysClr val="window" lastClr="FFFFFF"/>
            </a:solidFill>
            <a:latin typeface="Roboto" panose="02000000000000000000" pitchFamily="2" charset="0"/>
            <a:ea typeface="Roboto" panose="02000000000000000000" pitchFamily="2" charset="0"/>
            <a:cs typeface="+mn-cs"/>
          </a:endParaRPr>
        </a:p>
      </dsp:txBody>
      <dsp:txXfrm>
        <a:off x="3660416" y="1705595"/>
        <a:ext cx="120138" cy="236223"/>
      </dsp:txXfrm>
    </dsp:sp>
    <dsp:sp modelId="{E91A0393-A5DD-492C-9266-B2D262DE0AFC}">
      <dsp:nvSpPr>
        <dsp:cNvPr id="0" name=""/>
        <dsp:cNvSpPr/>
      </dsp:nvSpPr>
      <dsp:spPr>
        <a:xfrm>
          <a:off x="3788666" y="698607"/>
          <a:ext cx="1568893" cy="1387325"/>
        </a:xfrm>
        <a:prstGeom prst="ellipse">
          <a:avLst/>
        </a:prstGeom>
        <a:solidFill>
          <a:srgbClr val="6C2584"/>
        </a:solidFill>
        <a:ln w="38100" cap="flat" cmpd="sng" algn="ctr">
          <a:solidFill>
            <a:srgbClr val="FFED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ysClr val="window" lastClr="FFFFFF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Separación parcial de las actividades</a:t>
          </a:r>
        </a:p>
      </dsp:txBody>
      <dsp:txXfrm>
        <a:off x="4018425" y="901776"/>
        <a:ext cx="1109375" cy="980987"/>
      </dsp:txXfrm>
    </dsp:sp>
    <dsp:sp modelId="{9DBC07BF-4DF9-4E18-8F27-F0CD03558A0B}">
      <dsp:nvSpPr>
        <dsp:cNvPr id="0" name=""/>
        <dsp:cNvSpPr/>
      </dsp:nvSpPr>
      <dsp:spPr>
        <a:xfrm rot="1610388">
          <a:off x="3657643" y="2396160"/>
          <a:ext cx="171625" cy="393705"/>
        </a:xfrm>
        <a:prstGeom prst="rightArrow">
          <a:avLst>
            <a:gd name="adj1" fmla="val 60000"/>
            <a:gd name="adj2" fmla="val 50000"/>
          </a:avLst>
        </a:prstGeom>
        <a:solidFill>
          <a:srgbClr val="FFED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700" kern="1200" dirty="0">
            <a:solidFill>
              <a:sysClr val="window" lastClr="FFFFFF"/>
            </a:solidFill>
            <a:latin typeface="Roboto" panose="02000000000000000000" pitchFamily="2" charset="0"/>
            <a:ea typeface="Roboto" panose="02000000000000000000" pitchFamily="2" charset="0"/>
            <a:cs typeface="+mn-cs"/>
          </a:endParaRPr>
        </a:p>
      </dsp:txBody>
      <dsp:txXfrm>
        <a:off x="3660416" y="2463278"/>
        <a:ext cx="120138" cy="236223"/>
      </dsp:txXfrm>
    </dsp:sp>
    <dsp:sp modelId="{87269486-6B23-493E-9495-E81287D0E2C1}">
      <dsp:nvSpPr>
        <dsp:cNvPr id="0" name=""/>
        <dsp:cNvSpPr/>
      </dsp:nvSpPr>
      <dsp:spPr>
        <a:xfrm>
          <a:off x="3788666" y="2319163"/>
          <a:ext cx="1568893" cy="1387325"/>
        </a:xfrm>
        <a:prstGeom prst="ellipse">
          <a:avLst/>
        </a:prstGeom>
        <a:solidFill>
          <a:srgbClr val="6C2584"/>
        </a:solidFill>
        <a:ln w="38100" cap="flat" cmpd="sng" algn="ctr">
          <a:solidFill>
            <a:srgbClr val="FFED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ysClr val="window" lastClr="FFFFFF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Intervención del Estado en los contratos</a:t>
          </a:r>
        </a:p>
      </dsp:txBody>
      <dsp:txXfrm>
        <a:off x="4018425" y="2522332"/>
        <a:ext cx="1109375" cy="980987"/>
      </dsp:txXfrm>
    </dsp:sp>
    <dsp:sp modelId="{332F3E16-1DF2-4126-BCC7-038DE45C2A98}">
      <dsp:nvSpPr>
        <dsp:cNvPr id="0" name=""/>
        <dsp:cNvSpPr/>
      </dsp:nvSpPr>
      <dsp:spPr>
        <a:xfrm rot="5400000">
          <a:off x="2886553" y="2766930"/>
          <a:ext cx="170492" cy="393705"/>
        </a:xfrm>
        <a:prstGeom prst="rightArrow">
          <a:avLst>
            <a:gd name="adj1" fmla="val 60000"/>
            <a:gd name="adj2" fmla="val 50000"/>
          </a:avLst>
        </a:prstGeom>
        <a:solidFill>
          <a:srgbClr val="FFED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700" kern="1200" dirty="0">
            <a:solidFill>
              <a:sysClr val="window" lastClr="FFFFFF"/>
            </a:solidFill>
            <a:latin typeface="Roboto" panose="02000000000000000000" pitchFamily="2" charset="0"/>
            <a:ea typeface="Roboto" panose="02000000000000000000" pitchFamily="2" charset="0"/>
            <a:cs typeface="+mn-cs"/>
          </a:endParaRPr>
        </a:p>
      </dsp:txBody>
      <dsp:txXfrm>
        <a:off x="2912127" y="2820097"/>
        <a:ext cx="119344" cy="236223"/>
      </dsp:txXfrm>
    </dsp:sp>
    <dsp:sp modelId="{CD800782-CAD0-4A9A-9759-2A777FAFF989}">
      <dsp:nvSpPr>
        <dsp:cNvPr id="0" name=""/>
        <dsp:cNvSpPr/>
      </dsp:nvSpPr>
      <dsp:spPr>
        <a:xfrm>
          <a:off x="2187353" y="3129450"/>
          <a:ext cx="1568893" cy="1387325"/>
        </a:xfrm>
        <a:prstGeom prst="ellipse">
          <a:avLst/>
        </a:prstGeom>
        <a:solidFill>
          <a:srgbClr val="6C2584"/>
        </a:solidFill>
        <a:ln w="38100" cap="flat" cmpd="sng" algn="ctr">
          <a:solidFill>
            <a:srgbClr val="FFED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ysClr val="window" lastClr="FFFFFF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Régimen de redes para garantizar la competencia</a:t>
          </a:r>
        </a:p>
      </dsp:txBody>
      <dsp:txXfrm>
        <a:off x="2417112" y="3332619"/>
        <a:ext cx="1109375" cy="980987"/>
      </dsp:txXfrm>
    </dsp:sp>
    <dsp:sp modelId="{22044F02-E6B1-4F1D-968F-F56BF11DFAE0}">
      <dsp:nvSpPr>
        <dsp:cNvPr id="0" name=""/>
        <dsp:cNvSpPr/>
      </dsp:nvSpPr>
      <dsp:spPr>
        <a:xfrm rot="9189612">
          <a:off x="2114330" y="2396160"/>
          <a:ext cx="171625" cy="393705"/>
        </a:xfrm>
        <a:prstGeom prst="rightArrow">
          <a:avLst>
            <a:gd name="adj1" fmla="val 60000"/>
            <a:gd name="adj2" fmla="val 50000"/>
          </a:avLst>
        </a:prstGeom>
        <a:solidFill>
          <a:srgbClr val="FFED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700" kern="1200" dirty="0">
            <a:solidFill>
              <a:sysClr val="window" lastClr="FFFFFF"/>
            </a:solidFill>
            <a:latin typeface="Roboto" panose="02000000000000000000" pitchFamily="2" charset="0"/>
            <a:ea typeface="Roboto" panose="02000000000000000000" pitchFamily="2" charset="0"/>
            <a:cs typeface="+mn-cs"/>
          </a:endParaRPr>
        </a:p>
      </dsp:txBody>
      <dsp:txXfrm rot="10800000">
        <a:off x="2163044" y="2463278"/>
        <a:ext cx="120138" cy="236223"/>
      </dsp:txXfrm>
    </dsp:sp>
    <dsp:sp modelId="{43396740-C63F-4F25-A165-1014EF073832}">
      <dsp:nvSpPr>
        <dsp:cNvPr id="0" name=""/>
        <dsp:cNvSpPr/>
      </dsp:nvSpPr>
      <dsp:spPr>
        <a:xfrm>
          <a:off x="586040" y="2319163"/>
          <a:ext cx="1568893" cy="1387325"/>
        </a:xfrm>
        <a:prstGeom prst="ellipse">
          <a:avLst/>
        </a:prstGeom>
        <a:solidFill>
          <a:srgbClr val="6C2584"/>
        </a:solidFill>
        <a:ln w="38100" cap="flat" cmpd="sng" algn="ctr">
          <a:solidFill>
            <a:srgbClr val="FFED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ysClr val="window" lastClr="FFFFFF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Control de precios</a:t>
          </a:r>
        </a:p>
      </dsp:txBody>
      <dsp:txXfrm>
        <a:off x="815799" y="2522332"/>
        <a:ext cx="1109375" cy="980987"/>
      </dsp:txXfrm>
    </dsp:sp>
    <dsp:sp modelId="{6ED3CFC2-7922-400A-B089-69D78E1DAC95}">
      <dsp:nvSpPr>
        <dsp:cNvPr id="0" name=""/>
        <dsp:cNvSpPr/>
      </dsp:nvSpPr>
      <dsp:spPr>
        <a:xfrm rot="12410388">
          <a:off x="2114330" y="1615231"/>
          <a:ext cx="171625" cy="393705"/>
        </a:xfrm>
        <a:prstGeom prst="rightArrow">
          <a:avLst>
            <a:gd name="adj1" fmla="val 60000"/>
            <a:gd name="adj2" fmla="val 50000"/>
          </a:avLst>
        </a:prstGeom>
        <a:solidFill>
          <a:srgbClr val="FFED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700" kern="1200" dirty="0">
            <a:solidFill>
              <a:sysClr val="window" lastClr="FFFFFF"/>
            </a:solidFill>
            <a:latin typeface="Roboto" panose="02000000000000000000" pitchFamily="2" charset="0"/>
            <a:ea typeface="Roboto" panose="02000000000000000000" pitchFamily="2" charset="0"/>
            <a:cs typeface="+mn-cs"/>
          </a:endParaRPr>
        </a:p>
      </dsp:txBody>
      <dsp:txXfrm rot="10800000">
        <a:off x="2163044" y="1705595"/>
        <a:ext cx="120138" cy="236223"/>
      </dsp:txXfrm>
    </dsp:sp>
    <dsp:sp modelId="{34A7AD97-EC75-46C9-8A8A-5009FF17D046}">
      <dsp:nvSpPr>
        <dsp:cNvPr id="0" name=""/>
        <dsp:cNvSpPr/>
      </dsp:nvSpPr>
      <dsp:spPr>
        <a:xfrm>
          <a:off x="586040" y="698607"/>
          <a:ext cx="1568893" cy="1387325"/>
        </a:xfrm>
        <a:prstGeom prst="ellipse">
          <a:avLst/>
        </a:prstGeom>
        <a:solidFill>
          <a:srgbClr val="6C2584"/>
        </a:solidFill>
        <a:ln w="38100" cap="flat" cmpd="sng" algn="ctr">
          <a:solidFill>
            <a:srgbClr val="FFED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ysClr val="window" lastClr="FFFFFF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Organización del mercado mayorista y minorista</a:t>
          </a:r>
        </a:p>
      </dsp:txBody>
      <dsp:txXfrm>
        <a:off x="815799" y="901776"/>
        <a:ext cx="1109375" cy="9809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489A-8FE3-439A-BA0D-C418996FD5E9}">
      <dsp:nvSpPr>
        <dsp:cNvPr id="0" name=""/>
        <dsp:cNvSpPr/>
      </dsp:nvSpPr>
      <dsp:spPr>
        <a:xfrm>
          <a:off x="678261" y="2410"/>
          <a:ext cx="3231220" cy="8295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b="1" kern="1200" dirty="0">
              <a:latin typeface="Roboto" panose="02000000000000000000" pitchFamily="2" charset="0"/>
              <a:ea typeface="Roboto" panose="02000000000000000000" pitchFamily="2" charset="0"/>
            </a:rPr>
            <a:t>Libre entrada y salida del mercado</a:t>
          </a:r>
        </a:p>
      </dsp:txBody>
      <dsp:txXfrm>
        <a:off x="702557" y="26706"/>
        <a:ext cx="3182628" cy="780919"/>
      </dsp:txXfrm>
    </dsp:sp>
    <dsp:sp modelId="{0F78B70A-2CF4-45F9-9F3D-C1E0438F0397}">
      <dsp:nvSpPr>
        <dsp:cNvPr id="0" name=""/>
        <dsp:cNvSpPr/>
      </dsp:nvSpPr>
      <dsp:spPr>
        <a:xfrm rot="5400000">
          <a:off x="2240385" y="885407"/>
          <a:ext cx="106971" cy="106971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97D6C0-D88D-441D-913A-E77AD6610DE1}">
      <dsp:nvSpPr>
        <dsp:cNvPr id="0" name=""/>
        <dsp:cNvSpPr/>
      </dsp:nvSpPr>
      <dsp:spPr>
        <a:xfrm>
          <a:off x="1071341" y="1045864"/>
          <a:ext cx="2445060" cy="1710509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1" kern="1200" dirty="0">
              <a:latin typeface="Roboto" panose="02000000000000000000" pitchFamily="2" charset="0"/>
              <a:ea typeface="Roboto" panose="02000000000000000000" pitchFamily="2" charset="0"/>
            </a:rPr>
            <a:t>¿Qué significa?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0" kern="1200" dirty="0">
              <a:latin typeface="Roboto" panose="02000000000000000000" pitchFamily="2" charset="0"/>
              <a:ea typeface="Roboto" panose="02000000000000000000" pitchFamily="2" charset="0"/>
            </a:rPr>
            <a:t>Las empresas debidamente constituidas y organizadas no requieren de títulos habilitantes por parte de autoridades administrativas</a:t>
          </a:r>
        </a:p>
      </dsp:txBody>
      <dsp:txXfrm>
        <a:off x="1121440" y="1095963"/>
        <a:ext cx="2344862" cy="1610311"/>
      </dsp:txXfrm>
    </dsp:sp>
    <dsp:sp modelId="{D01CD85D-3B91-4E2A-90EA-1F9E54308A13}">
      <dsp:nvSpPr>
        <dsp:cNvPr id="0" name=""/>
        <dsp:cNvSpPr/>
      </dsp:nvSpPr>
      <dsp:spPr>
        <a:xfrm rot="5400000">
          <a:off x="2240385" y="2809859"/>
          <a:ext cx="106971" cy="106971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2079139"/>
            <a:satOff val="-9594"/>
            <a:lumOff val="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521BA-1D1D-472C-B4B8-864BDE6F1191}">
      <dsp:nvSpPr>
        <dsp:cNvPr id="0" name=""/>
        <dsp:cNvSpPr/>
      </dsp:nvSpPr>
      <dsp:spPr>
        <a:xfrm>
          <a:off x="1071341" y="2970316"/>
          <a:ext cx="2445060" cy="1155064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2302784"/>
            <a:satOff val="-12252"/>
            <a:lumOff val="-698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2302784"/>
              <a:satOff val="-12252"/>
              <a:lumOff val="-6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1" kern="1200" dirty="0">
              <a:latin typeface="Roboto" panose="02000000000000000000" pitchFamily="2" charset="0"/>
              <a:ea typeface="Roboto" panose="02000000000000000000" pitchFamily="2" charset="0"/>
            </a:rPr>
            <a:t>¿Por qué este principio?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Roboto" panose="02000000000000000000" pitchFamily="2" charset="0"/>
              <a:ea typeface="Roboto" panose="02000000000000000000" pitchFamily="2" charset="0"/>
            </a:rPr>
            <a:t>Busca que no existan barreras legales que obstaculicen la entrada de nuevos agentes al mercado</a:t>
          </a:r>
        </a:p>
      </dsp:txBody>
      <dsp:txXfrm>
        <a:off x="1105172" y="3004147"/>
        <a:ext cx="2377398" cy="1087402"/>
      </dsp:txXfrm>
    </dsp:sp>
    <dsp:sp modelId="{930B9D2D-816D-4A23-A0DA-5D38FDD8AA63}">
      <dsp:nvSpPr>
        <dsp:cNvPr id="0" name=""/>
        <dsp:cNvSpPr/>
      </dsp:nvSpPr>
      <dsp:spPr>
        <a:xfrm rot="5400000">
          <a:off x="2240385" y="4178866"/>
          <a:ext cx="106971" cy="106971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4158277"/>
            <a:satOff val="-19187"/>
            <a:lumOff val="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90CDCF-1075-4677-A920-A9FFAAA43D17}">
      <dsp:nvSpPr>
        <dsp:cNvPr id="0" name=""/>
        <dsp:cNvSpPr/>
      </dsp:nvSpPr>
      <dsp:spPr>
        <a:xfrm>
          <a:off x="1071341" y="4339324"/>
          <a:ext cx="2445060" cy="611265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4605567"/>
            <a:satOff val="-24504"/>
            <a:lumOff val="-1396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4605567"/>
              <a:satOff val="-24504"/>
              <a:lumOff val="-13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1" kern="1200" dirty="0">
              <a:latin typeface="Roboto" panose="02000000000000000000" pitchFamily="2" charset="0"/>
              <a:ea typeface="Roboto" panose="02000000000000000000" pitchFamily="2" charset="0"/>
            </a:rPr>
            <a:t>¿Cuál es la norma?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Roboto" panose="02000000000000000000" pitchFamily="2" charset="0"/>
              <a:ea typeface="Roboto" panose="02000000000000000000" pitchFamily="2" charset="0"/>
            </a:rPr>
            <a:t>Art. 10, Ley 142 de 1994 </a:t>
          </a:r>
        </a:p>
      </dsp:txBody>
      <dsp:txXfrm>
        <a:off x="1089244" y="4357227"/>
        <a:ext cx="2409254" cy="575459"/>
      </dsp:txXfrm>
    </dsp:sp>
    <dsp:sp modelId="{7FF440B4-AD95-41E2-A361-BA595263853A}">
      <dsp:nvSpPr>
        <dsp:cNvPr id="0" name=""/>
        <dsp:cNvSpPr/>
      </dsp:nvSpPr>
      <dsp:spPr>
        <a:xfrm>
          <a:off x="4251789" y="2410"/>
          <a:ext cx="3231220" cy="829511"/>
        </a:xfrm>
        <a:prstGeom prst="roundRect">
          <a:avLst>
            <a:gd name="adj" fmla="val 1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b="1" kern="1200" dirty="0">
              <a:latin typeface="Roboto" panose="02000000000000000000" pitchFamily="2" charset="0"/>
              <a:ea typeface="Roboto" panose="02000000000000000000" pitchFamily="2" charset="0"/>
            </a:rPr>
            <a:t>Intervención del Estado en los contratos</a:t>
          </a:r>
        </a:p>
      </dsp:txBody>
      <dsp:txXfrm>
        <a:off x="4276085" y="26706"/>
        <a:ext cx="3182628" cy="780919"/>
      </dsp:txXfrm>
    </dsp:sp>
    <dsp:sp modelId="{0BFE6EA8-B865-4900-8C65-88598AB8AF72}">
      <dsp:nvSpPr>
        <dsp:cNvPr id="0" name=""/>
        <dsp:cNvSpPr/>
      </dsp:nvSpPr>
      <dsp:spPr>
        <a:xfrm rot="5400000">
          <a:off x="5813914" y="885407"/>
          <a:ext cx="106971" cy="106971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6237415"/>
            <a:satOff val="-28781"/>
            <a:lumOff val="1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76EF6F-FE57-4A12-8907-48CC21D5D1CE}">
      <dsp:nvSpPr>
        <dsp:cNvPr id="0" name=""/>
        <dsp:cNvSpPr/>
      </dsp:nvSpPr>
      <dsp:spPr>
        <a:xfrm>
          <a:off x="4644869" y="1045864"/>
          <a:ext cx="2445060" cy="2715447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6908351"/>
            <a:satOff val="-36757"/>
            <a:lumOff val="-2094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6908351"/>
              <a:satOff val="-36757"/>
              <a:lumOff val="-20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1" kern="1200" dirty="0">
              <a:latin typeface="Roboto" panose="02000000000000000000" pitchFamily="2" charset="0"/>
              <a:ea typeface="Roboto" panose="02000000000000000000" pitchFamily="2" charset="0"/>
            </a:rPr>
            <a:t>¿Qué significa?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Roboto" panose="02000000000000000000" pitchFamily="2" charset="0"/>
              <a:ea typeface="Roboto" panose="02000000000000000000" pitchFamily="2" charset="0"/>
            </a:rPr>
            <a:t>El Estado interviene con el fin de adaptarlos para: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Roboto" panose="02000000000000000000" pitchFamily="2" charset="0"/>
              <a:ea typeface="Roboto" panose="02000000000000000000" pitchFamily="2" charset="0"/>
            </a:rPr>
            <a:t>- Selección competitiva para las compras de energía por los comercializadores para vender en el mercado regulado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0" kern="1200" dirty="0">
              <a:latin typeface="Roboto" panose="02000000000000000000" pitchFamily="2" charset="0"/>
              <a:ea typeface="Roboto" panose="02000000000000000000" pitchFamily="2" charset="0"/>
            </a:rPr>
            <a:t>- Reglas para empresas integradas, en la negociación de contratos</a:t>
          </a:r>
          <a:endParaRPr lang="es-CO" sz="1200" b="1" kern="1200" dirty="0">
            <a:latin typeface="Roboto" panose="02000000000000000000" pitchFamily="2" charset="0"/>
            <a:ea typeface="Roboto" panose="02000000000000000000" pitchFamily="2" charset="0"/>
          </a:endParaRPr>
        </a:p>
      </dsp:txBody>
      <dsp:txXfrm>
        <a:off x="4716482" y="1117477"/>
        <a:ext cx="2301834" cy="2572221"/>
      </dsp:txXfrm>
    </dsp:sp>
    <dsp:sp modelId="{B7D8BC7E-5407-4AD2-B4CA-F4DAB6459AEB}">
      <dsp:nvSpPr>
        <dsp:cNvPr id="0" name=""/>
        <dsp:cNvSpPr/>
      </dsp:nvSpPr>
      <dsp:spPr>
        <a:xfrm rot="5400000">
          <a:off x="5813914" y="3814797"/>
          <a:ext cx="106971" cy="106971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8316554"/>
            <a:satOff val="-38374"/>
            <a:lumOff val="14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19C44E-DFBB-497F-854E-A50FCD0F2E67}">
      <dsp:nvSpPr>
        <dsp:cNvPr id="0" name=""/>
        <dsp:cNvSpPr/>
      </dsp:nvSpPr>
      <dsp:spPr>
        <a:xfrm>
          <a:off x="4669540" y="3975254"/>
          <a:ext cx="2395718" cy="787064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9211134"/>
            <a:satOff val="-49009"/>
            <a:lumOff val="-2792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9211134"/>
              <a:satOff val="-49009"/>
              <a:lumOff val="-27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1" kern="1200" dirty="0">
              <a:latin typeface="Roboto" panose="02000000000000000000" pitchFamily="2" charset="0"/>
              <a:ea typeface="Roboto" panose="02000000000000000000" pitchFamily="2" charset="0"/>
            </a:rPr>
            <a:t>¿Cuál es la norma?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0" kern="1200" dirty="0">
              <a:latin typeface="Roboto" panose="02000000000000000000" pitchFamily="2" charset="0"/>
              <a:ea typeface="Roboto" panose="02000000000000000000" pitchFamily="2" charset="0"/>
            </a:rPr>
            <a:t>Resolución CREG 20 y 21 de 1996 </a:t>
          </a:r>
        </a:p>
      </dsp:txBody>
      <dsp:txXfrm>
        <a:off x="4692592" y="3998306"/>
        <a:ext cx="2349614" cy="740960"/>
      </dsp:txXfrm>
    </dsp:sp>
    <dsp:sp modelId="{AE55FB1A-0FEC-4B72-B57F-7DB01A1ED133}">
      <dsp:nvSpPr>
        <dsp:cNvPr id="0" name=""/>
        <dsp:cNvSpPr/>
      </dsp:nvSpPr>
      <dsp:spPr>
        <a:xfrm>
          <a:off x="7825318" y="2410"/>
          <a:ext cx="3231220" cy="786459"/>
        </a:xfrm>
        <a:prstGeom prst="roundRect">
          <a:avLst>
            <a:gd name="adj" fmla="val 1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b="1" kern="1200" dirty="0">
              <a:latin typeface="Roboto" panose="02000000000000000000" pitchFamily="2" charset="0"/>
              <a:ea typeface="Roboto" panose="02000000000000000000" pitchFamily="2" charset="0"/>
            </a:rPr>
            <a:t>Régimen de redes para garantizar la competencia</a:t>
          </a:r>
        </a:p>
      </dsp:txBody>
      <dsp:txXfrm>
        <a:off x="7848353" y="25445"/>
        <a:ext cx="3185150" cy="740389"/>
      </dsp:txXfrm>
    </dsp:sp>
    <dsp:sp modelId="{C286CB46-4F91-492F-B335-E78024C8ADD9}">
      <dsp:nvSpPr>
        <dsp:cNvPr id="0" name=""/>
        <dsp:cNvSpPr/>
      </dsp:nvSpPr>
      <dsp:spPr>
        <a:xfrm rot="5400000">
          <a:off x="9387442" y="842356"/>
          <a:ext cx="106971" cy="106971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BAEE78-8A3E-44A9-BDA1-DBC6B2EDBDD3}">
      <dsp:nvSpPr>
        <dsp:cNvPr id="0" name=""/>
        <dsp:cNvSpPr/>
      </dsp:nvSpPr>
      <dsp:spPr>
        <a:xfrm>
          <a:off x="8218398" y="1002813"/>
          <a:ext cx="2445060" cy="1857102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1" kern="1200" dirty="0">
              <a:latin typeface="Roboto" panose="02000000000000000000" pitchFamily="2" charset="0"/>
              <a:ea typeface="Roboto" panose="02000000000000000000" pitchFamily="2" charset="0"/>
            </a:rPr>
            <a:t>¿Qué significa?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Roboto" panose="02000000000000000000" pitchFamily="2" charset="0"/>
              <a:ea typeface="Roboto" panose="02000000000000000000" pitchFamily="2" charset="0"/>
            </a:rPr>
            <a:t>No hay redes paralelas, todos los agentes compiten en una misma red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Roboto" panose="02000000000000000000" pitchFamily="2" charset="0"/>
              <a:ea typeface="Roboto" panose="02000000000000000000" pitchFamily="2" charset="0"/>
            </a:rPr>
            <a:t>Hay libertad de acceso a la red , bajo el cumplimiento de condiciones legales</a:t>
          </a:r>
          <a:endParaRPr lang="es-CO" sz="1200" b="0" kern="1200" dirty="0">
            <a:latin typeface="Roboto" panose="02000000000000000000" pitchFamily="2" charset="0"/>
            <a:ea typeface="Roboto" panose="02000000000000000000" pitchFamily="2" charset="0"/>
          </a:endParaRPr>
        </a:p>
      </dsp:txBody>
      <dsp:txXfrm>
        <a:off x="8272791" y="1057206"/>
        <a:ext cx="2336274" cy="17483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489A-8FE3-439A-BA0D-C418996FD5E9}">
      <dsp:nvSpPr>
        <dsp:cNvPr id="0" name=""/>
        <dsp:cNvSpPr/>
      </dsp:nvSpPr>
      <dsp:spPr>
        <a:xfrm>
          <a:off x="3621" y="375681"/>
          <a:ext cx="3575474" cy="67584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b="1" kern="1200" dirty="0">
              <a:latin typeface="Roboto" panose="02000000000000000000" pitchFamily="2" charset="0"/>
              <a:ea typeface="Roboto" panose="02000000000000000000" pitchFamily="2" charset="0"/>
            </a:rPr>
            <a:t>Organización del mercado mayorista y minorista</a:t>
          </a:r>
        </a:p>
      </dsp:txBody>
      <dsp:txXfrm>
        <a:off x="23416" y="395476"/>
        <a:ext cx="3535884" cy="636255"/>
      </dsp:txXfrm>
    </dsp:sp>
    <dsp:sp modelId="{0F78B70A-2CF4-45F9-9F3D-C1E0438F0397}">
      <dsp:nvSpPr>
        <dsp:cNvPr id="0" name=""/>
        <dsp:cNvSpPr/>
      </dsp:nvSpPr>
      <dsp:spPr>
        <a:xfrm rot="5400000">
          <a:off x="1713145" y="1129740"/>
          <a:ext cx="156427" cy="156427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97D6C0-D88D-441D-913A-E77AD6610DE1}">
      <dsp:nvSpPr>
        <dsp:cNvPr id="0" name=""/>
        <dsp:cNvSpPr/>
      </dsp:nvSpPr>
      <dsp:spPr>
        <a:xfrm>
          <a:off x="3621" y="1364381"/>
          <a:ext cx="3575474" cy="816155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1" kern="1200" dirty="0">
              <a:latin typeface="Roboto" panose="02000000000000000000" pitchFamily="2" charset="0"/>
              <a:ea typeface="Roboto" panose="02000000000000000000" pitchFamily="2" charset="0"/>
            </a:rPr>
            <a:t>¿Qué significa?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0" kern="1200" dirty="0">
              <a:latin typeface="Roboto" panose="02000000000000000000" pitchFamily="2" charset="0"/>
              <a:ea typeface="Roboto" panose="02000000000000000000" pitchFamily="2" charset="0"/>
            </a:rPr>
            <a:t>Existen dos mercados, el mayorista de energía (“</a:t>
          </a:r>
          <a:r>
            <a:rPr lang="es-CO" sz="1200" b="0" u="sng" kern="1200" dirty="0">
              <a:latin typeface="Roboto" panose="02000000000000000000" pitchFamily="2" charset="0"/>
              <a:ea typeface="Roboto" panose="02000000000000000000" pitchFamily="2" charset="0"/>
            </a:rPr>
            <a:t>MEM</a:t>
          </a:r>
          <a:r>
            <a:rPr lang="es-CO" sz="1200" b="0" kern="1200" dirty="0">
              <a:latin typeface="Roboto" panose="02000000000000000000" pitchFamily="2" charset="0"/>
              <a:ea typeface="Roboto" panose="02000000000000000000" pitchFamily="2" charset="0"/>
            </a:rPr>
            <a:t>”), el mercado minorista de energía (“</a:t>
          </a:r>
          <a:r>
            <a:rPr lang="es-CO" sz="1200" b="0" u="sng" kern="1200" dirty="0">
              <a:latin typeface="Roboto" panose="02000000000000000000" pitchFamily="2" charset="0"/>
              <a:ea typeface="Roboto" panose="02000000000000000000" pitchFamily="2" charset="0"/>
            </a:rPr>
            <a:t>MME</a:t>
          </a:r>
          <a:r>
            <a:rPr lang="es-CO" sz="1200" b="0" kern="1200" dirty="0">
              <a:latin typeface="Roboto" panose="02000000000000000000" pitchFamily="2" charset="0"/>
              <a:ea typeface="Roboto" panose="02000000000000000000" pitchFamily="2" charset="0"/>
            </a:rPr>
            <a:t>”)</a:t>
          </a:r>
          <a:r>
            <a:rPr lang="es-CO" sz="1200" b="1" kern="1200" dirty="0">
              <a:latin typeface="Roboto" panose="02000000000000000000" pitchFamily="2" charset="0"/>
              <a:ea typeface="Roboto" panose="02000000000000000000" pitchFamily="2" charset="0"/>
            </a:rPr>
            <a:t> </a:t>
          </a:r>
        </a:p>
      </dsp:txBody>
      <dsp:txXfrm>
        <a:off x="27525" y="1388285"/>
        <a:ext cx="3527666" cy="768347"/>
      </dsp:txXfrm>
    </dsp:sp>
    <dsp:sp modelId="{C0575584-DEEB-4B22-A936-3DEC3417A1AC}">
      <dsp:nvSpPr>
        <dsp:cNvPr id="0" name=""/>
        <dsp:cNvSpPr/>
      </dsp:nvSpPr>
      <dsp:spPr>
        <a:xfrm rot="5400000">
          <a:off x="1713145" y="2258750"/>
          <a:ext cx="156427" cy="156427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1732615"/>
            <a:satOff val="-7995"/>
            <a:lumOff val="29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678AAE-88E3-4A27-8294-AC9916E783F4}">
      <dsp:nvSpPr>
        <dsp:cNvPr id="0" name=""/>
        <dsp:cNvSpPr/>
      </dsp:nvSpPr>
      <dsp:spPr>
        <a:xfrm>
          <a:off x="3621" y="2493390"/>
          <a:ext cx="3575474" cy="885859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1918986"/>
            <a:satOff val="-10210"/>
            <a:lumOff val="-582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918986"/>
              <a:satOff val="-10210"/>
              <a:lumOff val="-58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1" kern="1200" dirty="0">
              <a:latin typeface="Roboto" panose="02000000000000000000" pitchFamily="2" charset="0"/>
              <a:ea typeface="Roboto" panose="02000000000000000000" pitchFamily="2" charset="0"/>
            </a:rPr>
            <a:t>¿Por qué este principio?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0" kern="1200" dirty="0">
              <a:latin typeface="Roboto" panose="02000000000000000000" pitchFamily="2" charset="0"/>
              <a:ea typeface="Roboto" panose="02000000000000000000" pitchFamily="2" charset="0"/>
            </a:rPr>
            <a:t>Imposición de límites, competencia en el mercado (generadores y comercializadores) (transmisión: por </a:t>
          </a:r>
          <a:r>
            <a:rPr lang="es-CO" sz="1200" b="0" i="0" kern="1200" dirty="0">
              <a:latin typeface="Roboto" panose="02000000000000000000" pitchFamily="2" charset="0"/>
              <a:ea typeface="Roboto" panose="02000000000000000000" pitchFamily="2" charset="0"/>
            </a:rPr>
            <a:t>procesos de reconciliación por las restricciones del STN</a:t>
          </a:r>
          <a:r>
            <a:rPr lang="es-CO" sz="1200" b="0" kern="1200" dirty="0">
              <a:latin typeface="Roboto" panose="02000000000000000000" pitchFamily="2" charset="0"/>
              <a:ea typeface="Roboto" panose="02000000000000000000" pitchFamily="2" charset="0"/>
            </a:rPr>
            <a:t>)</a:t>
          </a:r>
        </a:p>
      </dsp:txBody>
      <dsp:txXfrm>
        <a:off x="29567" y="2519336"/>
        <a:ext cx="3523582" cy="833967"/>
      </dsp:txXfrm>
    </dsp:sp>
    <dsp:sp modelId="{A30BE375-AABC-4347-AE48-4F20A8C52EE7}">
      <dsp:nvSpPr>
        <dsp:cNvPr id="0" name=""/>
        <dsp:cNvSpPr/>
      </dsp:nvSpPr>
      <dsp:spPr>
        <a:xfrm rot="5400000">
          <a:off x="1713145" y="3457464"/>
          <a:ext cx="156427" cy="156427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4C663E-A17E-47F5-BB68-012E1880436B}">
      <dsp:nvSpPr>
        <dsp:cNvPr id="0" name=""/>
        <dsp:cNvSpPr/>
      </dsp:nvSpPr>
      <dsp:spPr>
        <a:xfrm>
          <a:off x="3621" y="3692104"/>
          <a:ext cx="3575474" cy="826131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3837973"/>
            <a:satOff val="-20420"/>
            <a:lumOff val="-1163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3837973"/>
              <a:satOff val="-20420"/>
              <a:lumOff val="-11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1" kern="1200" dirty="0">
              <a:latin typeface="Roboto" panose="02000000000000000000" pitchFamily="2" charset="0"/>
              <a:ea typeface="Roboto" panose="02000000000000000000" pitchFamily="2" charset="0"/>
            </a:rPr>
            <a:t>¿Cuáles son las normas?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1" kern="1200" dirty="0">
              <a:latin typeface="Roboto" panose="02000000000000000000" pitchFamily="2" charset="0"/>
              <a:ea typeface="Roboto" panose="02000000000000000000" pitchFamily="2" charset="0"/>
            </a:rPr>
            <a:t>MEM: </a:t>
          </a:r>
          <a:r>
            <a:rPr lang="es-CO" sz="1200" b="0" kern="1200" dirty="0">
              <a:latin typeface="Roboto" panose="02000000000000000000" pitchFamily="2" charset="0"/>
              <a:ea typeface="Roboto" panose="02000000000000000000" pitchFamily="2" charset="0"/>
            </a:rPr>
            <a:t>determina los aspectos comerciales </a:t>
          </a:r>
          <a:r>
            <a:rPr lang="es-CO" sz="1200" kern="1200" dirty="0">
              <a:latin typeface="Roboto" panose="02000000000000000000" pitchFamily="2" charset="0"/>
              <a:ea typeface="Roboto" panose="02000000000000000000" pitchFamily="2" charset="0"/>
            </a:rPr>
            <a:t>Resolución CREG 024 de 1995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1" kern="1200" dirty="0">
              <a:latin typeface="Roboto" panose="02000000000000000000" pitchFamily="2" charset="0"/>
              <a:ea typeface="Roboto" panose="02000000000000000000" pitchFamily="2" charset="0"/>
            </a:rPr>
            <a:t>MME:</a:t>
          </a:r>
          <a:r>
            <a:rPr lang="es-CO" sz="1200" kern="1200" dirty="0">
              <a:latin typeface="Roboto" panose="02000000000000000000" pitchFamily="2" charset="0"/>
              <a:ea typeface="Roboto" panose="02000000000000000000" pitchFamily="2" charset="0"/>
            </a:rPr>
            <a:t> libertad regulada y vigilada</a:t>
          </a:r>
        </a:p>
      </dsp:txBody>
      <dsp:txXfrm>
        <a:off x="27818" y="3716301"/>
        <a:ext cx="3527080" cy="777737"/>
      </dsp:txXfrm>
    </dsp:sp>
    <dsp:sp modelId="{7FF440B4-AD95-41E2-A361-BA595263853A}">
      <dsp:nvSpPr>
        <dsp:cNvPr id="0" name=""/>
        <dsp:cNvSpPr/>
      </dsp:nvSpPr>
      <dsp:spPr>
        <a:xfrm>
          <a:off x="8016653" y="337582"/>
          <a:ext cx="3575474" cy="757669"/>
        </a:xfrm>
        <a:prstGeom prst="roundRect">
          <a:avLst>
            <a:gd name="adj" fmla="val 1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b="1" kern="1200" dirty="0">
              <a:latin typeface="Roboto" panose="02000000000000000000" pitchFamily="2" charset="0"/>
              <a:ea typeface="Roboto" panose="02000000000000000000" pitchFamily="2" charset="0"/>
            </a:rPr>
            <a:t>Control de precios en el mercado mayorista (prevención Abuso de Posición Dominante)</a:t>
          </a:r>
        </a:p>
      </dsp:txBody>
      <dsp:txXfrm>
        <a:off x="8038844" y="359773"/>
        <a:ext cx="3531092" cy="713287"/>
      </dsp:txXfrm>
    </dsp:sp>
    <dsp:sp modelId="{0BFE6EA8-B865-4900-8C65-88598AB8AF72}">
      <dsp:nvSpPr>
        <dsp:cNvPr id="0" name=""/>
        <dsp:cNvSpPr/>
      </dsp:nvSpPr>
      <dsp:spPr>
        <a:xfrm rot="5400000">
          <a:off x="9719827" y="1186166"/>
          <a:ext cx="169127" cy="156427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76EF6F-FE57-4A12-8907-48CC21D5D1CE}">
      <dsp:nvSpPr>
        <dsp:cNvPr id="0" name=""/>
        <dsp:cNvSpPr/>
      </dsp:nvSpPr>
      <dsp:spPr>
        <a:xfrm>
          <a:off x="8016653" y="1433507"/>
          <a:ext cx="3575474" cy="1175973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5756959"/>
            <a:satOff val="-30630"/>
            <a:lumOff val="-1745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5756959"/>
              <a:satOff val="-30630"/>
              <a:lumOff val="-17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1" kern="1200" dirty="0">
              <a:latin typeface="Roboto" panose="02000000000000000000" pitchFamily="2" charset="0"/>
              <a:ea typeface="Roboto" panose="02000000000000000000" pitchFamily="2" charset="0"/>
            </a:rPr>
            <a:t>¿Qué significa?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Roboto" panose="02000000000000000000" pitchFamily="2" charset="0"/>
              <a:ea typeface="Roboto" panose="02000000000000000000" pitchFamily="2" charset="0"/>
            </a:rPr>
            <a:t>La CREG debe intervenir </a:t>
          </a:r>
          <a:r>
            <a:rPr lang="es-CO" sz="1200" i="1" kern="1200" dirty="0">
              <a:latin typeface="Roboto" panose="02000000000000000000" pitchFamily="2" charset="0"/>
              <a:ea typeface="Roboto" panose="02000000000000000000" pitchFamily="2" charset="0"/>
            </a:rPr>
            <a:t>ex ante</a:t>
          </a:r>
          <a:r>
            <a:rPr lang="es-CO" sz="1200" i="0" kern="1200" dirty="0">
              <a:latin typeface="Roboto" panose="02000000000000000000" pitchFamily="2" charset="0"/>
              <a:ea typeface="Roboto" panose="02000000000000000000" pitchFamily="2" charset="0"/>
            </a:rPr>
            <a:t> para: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i="0" kern="1200" dirty="0">
              <a:latin typeface="Roboto" panose="02000000000000000000" pitchFamily="2" charset="0"/>
              <a:ea typeface="Roboto" panose="02000000000000000000" pitchFamily="2" charset="0"/>
            </a:rPr>
            <a:t>- Prevenir abusos,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i="0" kern="1200" dirty="0">
              <a:latin typeface="Roboto" panose="02000000000000000000" pitchFamily="2" charset="0"/>
              <a:ea typeface="Roboto" panose="02000000000000000000" pitchFamily="2" charset="0"/>
            </a:rPr>
            <a:t>- Casos en los que no hay competencia adecuada</a:t>
          </a:r>
          <a:endParaRPr lang="es-CO" sz="1200" b="1" kern="1200" dirty="0">
            <a:latin typeface="Roboto" panose="02000000000000000000" pitchFamily="2" charset="0"/>
            <a:ea typeface="Roboto" panose="02000000000000000000" pitchFamily="2" charset="0"/>
          </a:endParaRPr>
        </a:p>
      </dsp:txBody>
      <dsp:txXfrm>
        <a:off x="8051096" y="1467950"/>
        <a:ext cx="3506588" cy="1107087"/>
      </dsp:txXfrm>
    </dsp:sp>
    <dsp:sp modelId="{AE55FB1A-0FEC-4B72-B57F-7DB01A1ED133}">
      <dsp:nvSpPr>
        <dsp:cNvPr id="0" name=""/>
        <dsp:cNvSpPr/>
      </dsp:nvSpPr>
      <dsp:spPr>
        <a:xfrm>
          <a:off x="4002789" y="362980"/>
          <a:ext cx="3575474" cy="718357"/>
        </a:xfrm>
        <a:prstGeom prst="roundRect">
          <a:avLst>
            <a:gd name="adj" fmla="val 1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b="1" kern="1200" dirty="0">
              <a:latin typeface="Roboto" panose="02000000000000000000" pitchFamily="2" charset="0"/>
              <a:ea typeface="Roboto" panose="02000000000000000000" pitchFamily="2" charset="0"/>
            </a:rPr>
            <a:t>Separación vertical de las actividades</a:t>
          </a:r>
        </a:p>
      </dsp:txBody>
      <dsp:txXfrm>
        <a:off x="4023829" y="384020"/>
        <a:ext cx="3533394" cy="676277"/>
      </dsp:txXfrm>
    </dsp:sp>
    <dsp:sp modelId="{C286CB46-4F91-492F-B335-E78024C8ADD9}">
      <dsp:nvSpPr>
        <dsp:cNvPr id="0" name=""/>
        <dsp:cNvSpPr/>
      </dsp:nvSpPr>
      <dsp:spPr>
        <a:xfrm rot="5399903">
          <a:off x="5711673" y="1160860"/>
          <a:ext cx="157736" cy="156427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BAEE78-8A3E-44A9-BDA1-DBC6B2EDBDD3}">
      <dsp:nvSpPr>
        <dsp:cNvPr id="0" name=""/>
        <dsp:cNvSpPr/>
      </dsp:nvSpPr>
      <dsp:spPr>
        <a:xfrm>
          <a:off x="4002825" y="1396810"/>
          <a:ext cx="3575474" cy="1175973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7675946"/>
            <a:satOff val="-40841"/>
            <a:lumOff val="-2327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7675946"/>
              <a:satOff val="-40841"/>
              <a:lumOff val="-232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1" kern="1200" dirty="0">
              <a:latin typeface="Roboto" panose="02000000000000000000" pitchFamily="2" charset="0"/>
              <a:ea typeface="Roboto" panose="02000000000000000000" pitchFamily="2" charset="0"/>
            </a:rPr>
            <a:t>¿Qué significa?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0" kern="1200" dirty="0">
              <a:latin typeface="Roboto" panose="02000000000000000000" pitchFamily="2" charset="0"/>
              <a:ea typeface="Roboto" panose="02000000000000000000" pitchFamily="2" charset="0"/>
            </a:rPr>
            <a:t>- Entre empresas que hacen parte del SIN.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0" kern="1200" dirty="0">
              <a:latin typeface="Roboto" panose="02000000000000000000" pitchFamily="2" charset="0"/>
              <a:ea typeface="Roboto" panose="02000000000000000000" pitchFamily="2" charset="0"/>
            </a:rPr>
            <a:t>- Separación entre generación, comercialización y distribución con actividades de transmisión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0" kern="1200" dirty="0">
              <a:latin typeface="Roboto" panose="02000000000000000000" pitchFamily="2" charset="0"/>
              <a:ea typeface="Roboto" panose="02000000000000000000" pitchFamily="2" charset="0"/>
            </a:rPr>
            <a:t>- </a:t>
          </a:r>
          <a:r>
            <a:rPr lang="es-CO" sz="1200" b="1" kern="1200" dirty="0">
              <a:latin typeface="Roboto" panose="02000000000000000000" pitchFamily="2" charset="0"/>
              <a:ea typeface="Roboto" panose="02000000000000000000" pitchFamily="2" charset="0"/>
            </a:rPr>
            <a:t>Excepción:</a:t>
          </a:r>
          <a:r>
            <a:rPr lang="es-CO" sz="1200" kern="1200" dirty="0">
              <a:latin typeface="Roboto" panose="02000000000000000000" pitchFamily="2" charset="0"/>
              <a:ea typeface="Roboto" panose="02000000000000000000" pitchFamily="2" charset="0"/>
            </a:rPr>
            <a:t> Empresas antes de 1994</a:t>
          </a:r>
        </a:p>
      </dsp:txBody>
      <dsp:txXfrm>
        <a:off x="4037268" y="1431253"/>
        <a:ext cx="3506588" cy="1107087"/>
      </dsp:txXfrm>
    </dsp:sp>
    <dsp:sp modelId="{E0C9D385-CC4B-43CA-98ED-B1769F8A60E1}">
      <dsp:nvSpPr>
        <dsp:cNvPr id="0" name=""/>
        <dsp:cNvSpPr/>
      </dsp:nvSpPr>
      <dsp:spPr>
        <a:xfrm rot="5430427">
          <a:off x="5662228" y="2694139"/>
          <a:ext cx="242727" cy="156427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8663077"/>
            <a:satOff val="-39973"/>
            <a:lumOff val="1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2AB0D7-2A2B-4D99-A594-025F19D120ED}">
      <dsp:nvSpPr>
        <dsp:cNvPr id="0" name=""/>
        <dsp:cNvSpPr/>
      </dsp:nvSpPr>
      <dsp:spPr>
        <a:xfrm>
          <a:off x="3990132" y="2971923"/>
          <a:ext cx="3575474" cy="893868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9594932"/>
            <a:satOff val="-51051"/>
            <a:lumOff val="-2908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9594932"/>
              <a:satOff val="-51051"/>
              <a:lumOff val="-29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1" kern="1200" dirty="0">
              <a:latin typeface="Roboto" panose="02000000000000000000" pitchFamily="2" charset="0"/>
              <a:ea typeface="Roboto" panose="02000000000000000000" pitchFamily="2" charset="0"/>
            </a:rPr>
            <a:t>¿Por qué este principio?</a:t>
          </a:r>
          <a:endParaRPr lang="es-CO" sz="1200" kern="1200" dirty="0">
            <a:latin typeface="Roboto" panose="02000000000000000000" pitchFamily="2" charset="0"/>
            <a:ea typeface="Roboto" panose="02000000000000000000" pitchFamily="2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latin typeface="Roboto" panose="02000000000000000000" pitchFamily="2" charset="0"/>
              <a:ea typeface="Roboto" panose="02000000000000000000" pitchFamily="2" charset="0"/>
            </a:rPr>
            <a:t>Porque existe </a:t>
          </a:r>
          <a:r>
            <a:rPr lang="es-CO" sz="1200" b="1" u="sng" kern="1200" dirty="0">
              <a:latin typeface="Roboto" panose="02000000000000000000" pitchFamily="2" charset="0"/>
              <a:ea typeface="Roboto" panose="02000000000000000000" pitchFamily="2" charset="0"/>
            </a:rPr>
            <a:t>competencia efectiva</a:t>
          </a:r>
          <a:r>
            <a:rPr lang="es-CO" sz="1200" kern="1200" dirty="0">
              <a:latin typeface="Roboto" panose="02000000000000000000" pitchFamily="2" charset="0"/>
              <a:ea typeface="Roboto" panose="02000000000000000000" pitchFamily="2" charset="0"/>
            </a:rPr>
            <a:t> (otros agentes) en Generación y comercialización, </a:t>
          </a:r>
          <a:r>
            <a:rPr lang="es-CO" sz="1200" b="1" u="sng" kern="1200" dirty="0">
              <a:latin typeface="Roboto" panose="02000000000000000000" pitchFamily="2" charset="0"/>
              <a:ea typeface="Roboto" panose="02000000000000000000" pitchFamily="2" charset="0"/>
            </a:rPr>
            <a:t>no hay competencia </a:t>
          </a:r>
          <a:r>
            <a:rPr lang="es-CO" sz="1200" kern="1200" dirty="0">
              <a:latin typeface="Roboto" panose="02000000000000000000" pitchFamily="2" charset="0"/>
              <a:ea typeface="Roboto" panose="02000000000000000000" pitchFamily="2" charset="0"/>
            </a:rPr>
            <a:t>en Transporte y distribución</a:t>
          </a:r>
          <a:endParaRPr lang="es-CO" sz="1200" kern="1200" dirty="0"/>
        </a:p>
      </dsp:txBody>
      <dsp:txXfrm>
        <a:off x="4016312" y="2998103"/>
        <a:ext cx="3523114" cy="841508"/>
      </dsp:txXfrm>
    </dsp:sp>
    <dsp:sp modelId="{39DF0FB0-CA88-4003-BEE9-F45875A78A9A}">
      <dsp:nvSpPr>
        <dsp:cNvPr id="0" name=""/>
        <dsp:cNvSpPr/>
      </dsp:nvSpPr>
      <dsp:spPr>
        <a:xfrm rot="5487702">
          <a:off x="5683338" y="3944854"/>
          <a:ext cx="158228" cy="156427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A3B334-F3D7-4ECD-AFBF-5FBA9081EBFA}">
      <dsp:nvSpPr>
        <dsp:cNvPr id="0" name=""/>
        <dsp:cNvSpPr/>
      </dsp:nvSpPr>
      <dsp:spPr>
        <a:xfrm>
          <a:off x="3964711" y="4180344"/>
          <a:ext cx="3575474" cy="469558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1" kern="1200" dirty="0">
              <a:latin typeface="Roboto" panose="02000000000000000000" pitchFamily="2" charset="0"/>
              <a:ea typeface="Roboto" panose="02000000000000000000" pitchFamily="2" charset="0"/>
            </a:rPr>
            <a:t>¿Cuál es la norma?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0" kern="1200" dirty="0">
              <a:latin typeface="Roboto" panose="02000000000000000000" pitchFamily="2" charset="0"/>
              <a:ea typeface="Roboto" panose="02000000000000000000" pitchFamily="2" charset="0"/>
            </a:rPr>
            <a:t>Art. 74, Ley 143 de 1994</a:t>
          </a:r>
          <a:endParaRPr lang="es-CO" sz="1200" kern="1200" dirty="0"/>
        </a:p>
      </dsp:txBody>
      <dsp:txXfrm>
        <a:off x="3978464" y="4194097"/>
        <a:ext cx="3547968" cy="4420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5E6FA1-A7E8-4C3B-9F0D-DB947685931C}">
      <dsp:nvSpPr>
        <dsp:cNvPr id="0" name=""/>
        <dsp:cNvSpPr/>
      </dsp:nvSpPr>
      <dsp:spPr>
        <a:xfrm>
          <a:off x="5600699" y="1498893"/>
          <a:ext cx="4818524" cy="326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134"/>
              </a:lnTo>
              <a:lnTo>
                <a:pt x="4818524" y="163134"/>
              </a:lnTo>
              <a:lnTo>
                <a:pt x="4818524" y="326268"/>
              </a:lnTo>
            </a:path>
          </a:pathLst>
        </a:custGeom>
        <a:noFill/>
        <a:ln w="12700" cap="flat" cmpd="sng" algn="ctr">
          <a:solidFill>
            <a:srgbClr val="6C258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E4F3C3-FD15-4F83-92AB-B44F0F236E7C}">
      <dsp:nvSpPr>
        <dsp:cNvPr id="0" name=""/>
        <dsp:cNvSpPr/>
      </dsp:nvSpPr>
      <dsp:spPr>
        <a:xfrm>
          <a:off x="5600699" y="1498893"/>
          <a:ext cx="2938594" cy="326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134"/>
              </a:lnTo>
              <a:lnTo>
                <a:pt x="2938594" y="163134"/>
              </a:lnTo>
              <a:lnTo>
                <a:pt x="2938594" y="326268"/>
              </a:lnTo>
            </a:path>
          </a:pathLst>
        </a:custGeom>
        <a:noFill/>
        <a:ln w="12700" cap="flat" cmpd="sng" algn="ctr">
          <a:solidFill>
            <a:srgbClr val="6C258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7F8E08-1A06-47D5-86D5-01DA86E858E7}">
      <dsp:nvSpPr>
        <dsp:cNvPr id="0" name=""/>
        <dsp:cNvSpPr/>
      </dsp:nvSpPr>
      <dsp:spPr>
        <a:xfrm>
          <a:off x="6037900" y="3018761"/>
          <a:ext cx="233049" cy="10282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216"/>
              </a:lnTo>
              <a:lnTo>
                <a:pt x="233049" y="1028216"/>
              </a:lnTo>
            </a:path>
          </a:pathLst>
        </a:custGeom>
        <a:noFill/>
        <a:ln w="12700" cap="flat" cmpd="sng" algn="ctr">
          <a:solidFill>
            <a:srgbClr val="6C6C6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2D87C3-CA59-4ED3-8833-19FF137B1848}">
      <dsp:nvSpPr>
        <dsp:cNvPr id="0" name=""/>
        <dsp:cNvSpPr/>
      </dsp:nvSpPr>
      <dsp:spPr>
        <a:xfrm>
          <a:off x="5600699" y="1498893"/>
          <a:ext cx="1058664" cy="326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134"/>
              </a:lnTo>
              <a:lnTo>
                <a:pt x="1058664" y="163134"/>
              </a:lnTo>
              <a:lnTo>
                <a:pt x="1058664" y="326268"/>
              </a:lnTo>
            </a:path>
          </a:pathLst>
        </a:custGeom>
        <a:noFill/>
        <a:ln w="12700" cap="flat" cmpd="sng" algn="ctr">
          <a:solidFill>
            <a:srgbClr val="6C258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ABF42F-D3D5-4F29-82ED-967D391C32B2}">
      <dsp:nvSpPr>
        <dsp:cNvPr id="0" name=""/>
        <dsp:cNvSpPr/>
      </dsp:nvSpPr>
      <dsp:spPr>
        <a:xfrm>
          <a:off x="4039270" y="3018761"/>
          <a:ext cx="233049" cy="10282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216"/>
              </a:lnTo>
              <a:lnTo>
                <a:pt x="233049" y="1028216"/>
              </a:lnTo>
            </a:path>
          </a:pathLst>
        </a:custGeom>
        <a:noFill/>
        <a:ln w="12700" cap="flat" cmpd="sng" algn="ctr">
          <a:solidFill>
            <a:srgbClr val="6C6C6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EA8DA6-A78C-4438-B815-9A048BB429E5}">
      <dsp:nvSpPr>
        <dsp:cNvPr id="0" name=""/>
        <dsp:cNvSpPr/>
      </dsp:nvSpPr>
      <dsp:spPr>
        <a:xfrm>
          <a:off x="4660735" y="1498893"/>
          <a:ext cx="939964" cy="326268"/>
        </a:xfrm>
        <a:custGeom>
          <a:avLst/>
          <a:gdLst/>
          <a:ahLst/>
          <a:cxnLst/>
          <a:rect l="0" t="0" r="0" b="0"/>
          <a:pathLst>
            <a:path>
              <a:moveTo>
                <a:pt x="939964" y="0"/>
              </a:moveTo>
              <a:lnTo>
                <a:pt x="939964" y="163134"/>
              </a:lnTo>
              <a:lnTo>
                <a:pt x="0" y="163134"/>
              </a:lnTo>
              <a:lnTo>
                <a:pt x="0" y="326268"/>
              </a:lnTo>
            </a:path>
          </a:pathLst>
        </a:custGeom>
        <a:noFill/>
        <a:ln w="12700" cap="flat" cmpd="sng" algn="ctr">
          <a:solidFill>
            <a:srgbClr val="6C258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6F0C1F-8DCA-48FF-8885-E9CBC1CFFA53}">
      <dsp:nvSpPr>
        <dsp:cNvPr id="0" name=""/>
        <dsp:cNvSpPr/>
      </dsp:nvSpPr>
      <dsp:spPr>
        <a:xfrm>
          <a:off x="2040641" y="3018761"/>
          <a:ext cx="233049" cy="10282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216"/>
              </a:lnTo>
              <a:lnTo>
                <a:pt x="233049" y="1028216"/>
              </a:lnTo>
            </a:path>
          </a:pathLst>
        </a:custGeom>
        <a:noFill/>
        <a:ln w="12700" cap="flat" cmpd="sng" algn="ctr">
          <a:solidFill>
            <a:srgbClr val="6C6C6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69EB31-A0AB-4119-971A-7F4F593FD75D}">
      <dsp:nvSpPr>
        <dsp:cNvPr id="0" name=""/>
        <dsp:cNvSpPr/>
      </dsp:nvSpPr>
      <dsp:spPr>
        <a:xfrm>
          <a:off x="2662105" y="1498893"/>
          <a:ext cx="2938594" cy="326268"/>
        </a:xfrm>
        <a:custGeom>
          <a:avLst/>
          <a:gdLst/>
          <a:ahLst/>
          <a:cxnLst/>
          <a:rect l="0" t="0" r="0" b="0"/>
          <a:pathLst>
            <a:path>
              <a:moveTo>
                <a:pt x="2938594" y="0"/>
              </a:moveTo>
              <a:lnTo>
                <a:pt x="2938594" y="163134"/>
              </a:lnTo>
              <a:lnTo>
                <a:pt x="0" y="163134"/>
              </a:lnTo>
              <a:lnTo>
                <a:pt x="0" y="326268"/>
              </a:lnTo>
            </a:path>
          </a:pathLst>
        </a:custGeom>
        <a:noFill/>
        <a:ln w="12700" cap="flat" cmpd="sng" algn="ctr">
          <a:solidFill>
            <a:srgbClr val="6C258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87237E-60BE-4568-B7F9-A24BF4022D46}">
      <dsp:nvSpPr>
        <dsp:cNvPr id="0" name=""/>
        <dsp:cNvSpPr/>
      </dsp:nvSpPr>
      <dsp:spPr>
        <a:xfrm>
          <a:off x="782175" y="1498893"/>
          <a:ext cx="4818524" cy="326268"/>
        </a:xfrm>
        <a:custGeom>
          <a:avLst/>
          <a:gdLst/>
          <a:ahLst/>
          <a:cxnLst/>
          <a:rect l="0" t="0" r="0" b="0"/>
          <a:pathLst>
            <a:path>
              <a:moveTo>
                <a:pt x="4818524" y="0"/>
              </a:moveTo>
              <a:lnTo>
                <a:pt x="4818524" y="163134"/>
              </a:lnTo>
              <a:lnTo>
                <a:pt x="0" y="163134"/>
              </a:lnTo>
              <a:lnTo>
                <a:pt x="0" y="326268"/>
              </a:lnTo>
            </a:path>
          </a:pathLst>
        </a:custGeom>
        <a:noFill/>
        <a:ln w="12700" cap="flat" cmpd="sng" algn="ctr">
          <a:solidFill>
            <a:srgbClr val="6C258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913CB-053C-4548-8A2A-8DE9AF951BE2}">
      <dsp:nvSpPr>
        <dsp:cNvPr id="0" name=""/>
        <dsp:cNvSpPr/>
      </dsp:nvSpPr>
      <dsp:spPr>
        <a:xfrm>
          <a:off x="4823869" y="51673"/>
          <a:ext cx="1553660" cy="1447219"/>
        </a:xfrm>
        <a:prstGeom prst="rect">
          <a:avLst/>
        </a:prstGeom>
        <a:noFill/>
        <a:ln w="57150" cap="flat" cmpd="sng" algn="ctr">
          <a:solidFill>
            <a:srgbClr val="6C258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rPr>
            <a:t>Prácticas discriminatorias, abusivas, restrictivas</a:t>
          </a:r>
        </a:p>
      </dsp:txBody>
      <dsp:txXfrm>
        <a:off x="4823869" y="51673"/>
        <a:ext cx="1553660" cy="1447219"/>
      </dsp:txXfrm>
    </dsp:sp>
    <dsp:sp modelId="{00FFF3DF-385B-45A8-BC03-5DCF5C33734E}">
      <dsp:nvSpPr>
        <dsp:cNvPr id="0" name=""/>
        <dsp:cNvSpPr/>
      </dsp:nvSpPr>
      <dsp:spPr>
        <a:xfrm>
          <a:off x="5345" y="1825161"/>
          <a:ext cx="1553660" cy="1193600"/>
        </a:xfrm>
        <a:prstGeom prst="rect">
          <a:avLst/>
        </a:prstGeom>
        <a:noFill/>
        <a:ln w="57150" cap="flat" cmpd="sng" algn="ctr">
          <a:solidFill>
            <a:srgbClr val="6C6C6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b="1" kern="120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rPr>
            <a:t>Cobro de tarifas que no cubran los gastos de operación</a:t>
          </a:r>
        </a:p>
      </dsp:txBody>
      <dsp:txXfrm>
        <a:off x="5345" y="1825161"/>
        <a:ext cx="1553660" cy="1193600"/>
      </dsp:txXfrm>
    </dsp:sp>
    <dsp:sp modelId="{3B1756FF-956A-4524-931C-CDB6393EC02E}">
      <dsp:nvSpPr>
        <dsp:cNvPr id="0" name=""/>
        <dsp:cNvSpPr/>
      </dsp:nvSpPr>
      <dsp:spPr>
        <a:xfrm>
          <a:off x="1885275" y="1825161"/>
          <a:ext cx="1553660" cy="1193600"/>
        </a:xfrm>
        <a:prstGeom prst="rect">
          <a:avLst/>
        </a:prstGeom>
        <a:noFill/>
        <a:ln w="57150" cap="flat" cmpd="sng" algn="ctr">
          <a:solidFill>
            <a:srgbClr val="6C6C6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b="1" kern="120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rPr>
            <a:t>Precios predatorios </a:t>
          </a:r>
        </a:p>
      </dsp:txBody>
      <dsp:txXfrm>
        <a:off x="1885275" y="1825161"/>
        <a:ext cx="1553660" cy="1193600"/>
      </dsp:txXfrm>
    </dsp:sp>
    <dsp:sp modelId="{CBFC264B-1805-4976-B357-422A6325195A}">
      <dsp:nvSpPr>
        <dsp:cNvPr id="0" name=""/>
        <dsp:cNvSpPr/>
      </dsp:nvSpPr>
      <dsp:spPr>
        <a:xfrm>
          <a:off x="2273690" y="3345030"/>
          <a:ext cx="1672360" cy="1403895"/>
        </a:xfrm>
        <a:prstGeom prst="rect">
          <a:avLst/>
        </a:prstGeom>
        <a:noFill/>
        <a:ln w="57150" cap="flat" cmpd="sng" algn="ctr">
          <a:solidFill>
            <a:srgbClr val="FFED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rPr>
            <a:t>Diferencia con el régimen general: no hay sujeto calificado (posición dominante) </a:t>
          </a:r>
        </a:p>
      </dsp:txBody>
      <dsp:txXfrm>
        <a:off x="2273690" y="3345030"/>
        <a:ext cx="1672360" cy="1403895"/>
      </dsp:txXfrm>
    </dsp:sp>
    <dsp:sp modelId="{5794AAE2-4B36-4D77-9F39-85ADB74FC458}">
      <dsp:nvSpPr>
        <dsp:cNvPr id="0" name=""/>
        <dsp:cNvSpPr/>
      </dsp:nvSpPr>
      <dsp:spPr>
        <a:xfrm>
          <a:off x="3883904" y="1825161"/>
          <a:ext cx="1553660" cy="1193600"/>
        </a:xfrm>
        <a:prstGeom prst="rect">
          <a:avLst/>
        </a:prstGeom>
        <a:noFill/>
        <a:ln w="57150" cap="flat" cmpd="sng" algn="ctr">
          <a:solidFill>
            <a:srgbClr val="6C6C6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b="1" kern="120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rPr>
            <a:t>Repartición de cuotas, clases, servicios; establecimiento de tarifas</a:t>
          </a:r>
        </a:p>
      </dsp:txBody>
      <dsp:txXfrm>
        <a:off x="3883904" y="1825161"/>
        <a:ext cx="1553660" cy="1193600"/>
      </dsp:txXfrm>
    </dsp:sp>
    <dsp:sp modelId="{95D594F9-6DF1-4DC2-9EC3-2DF16E54CCD4}">
      <dsp:nvSpPr>
        <dsp:cNvPr id="0" name=""/>
        <dsp:cNvSpPr/>
      </dsp:nvSpPr>
      <dsp:spPr>
        <a:xfrm>
          <a:off x="4272319" y="3345030"/>
          <a:ext cx="1672360" cy="1403895"/>
        </a:xfrm>
        <a:prstGeom prst="rect">
          <a:avLst/>
        </a:prstGeom>
        <a:noFill/>
        <a:ln w="57150" cap="flat" cmpd="sng" algn="ctr">
          <a:solidFill>
            <a:srgbClr val="FFED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rPr>
            <a:t>Mediante: restricciones de oferta, elevando las tarifas</a:t>
          </a:r>
        </a:p>
      </dsp:txBody>
      <dsp:txXfrm>
        <a:off x="4272319" y="3345030"/>
        <a:ext cx="1672360" cy="1403895"/>
      </dsp:txXfrm>
    </dsp:sp>
    <dsp:sp modelId="{E2540D10-4AA3-4C99-86B9-34929A0623A9}">
      <dsp:nvSpPr>
        <dsp:cNvPr id="0" name=""/>
        <dsp:cNvSpPr/>
      </dsp:nvSpPr>
      <dsp:spPr>
        <a:xfrm>
          <a:off x="5882534" y="1825161"/>
          <a:ext cx="1553660" cy="1193600"/>
        </a:xfrm>
        <a:prstGeom prst="rect">
          <a:avLst/>
        </a:prstGeom>
        <a:noFill/>
        <a:ln w="57150" cap="flat" cmpd="sng" algn="ctr">
          <a:solidFill>
            <a:srgbClr val="6C6C6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b="1" kern="120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rPr>
            <a:t>Colusión</a:t>
          </a:r>
        </a:p>
      </dsp:txBody>
      <dsp:txXfrm>
        <a:off x="5882534" y="1825161"/>
        <a:ext cx="1553660" cy="1193600"/>
      </dsp:txXfrm>
    </dsp:sp>
    <dsp:sp modelId="{1C517DC4-736E-490C-9FB6-9C20A93C6B00}">
      <dsp:nvSpPr>
        <dsp:cNvPr id="0" name=""/>
        <dsp:cNvSpPr/>
      </dsp:nvSpPr>
      <dsp:spPr>
        <a:xfrm>
          <a:off x="6270949" y="3345030"/>
          <a:ext cx="1672360" cy="1403895"/>
        </a:xfrm>
        <a:prstGeom prst="rect">
          <a:avLst/>
        </a:prstGeom>
        <a:noFill/>
        <a:ln w="57150" cap="flat" cmpd="sng" algn="ctr">
          <a:solidFill>
            <a:srgbClr val="FFED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rPr>
            <a:t>Durante el trámite de un acto o contrato, por objeto o como efecto = modificar el resultado </a:t>
          </a:r>
        </a:p>
      </dsp:txBody>
      <dsp:txXfrm>
        <a:off x="6270949" y="3345030"/>
        <a:ext cx="1672360" cy="1403895"/>
      </dsp:txXfrm>
    </dsp:sp>
    <dsp:sp modelId="{426D3F22-5B0E-49EC-AF26-C15301D9FD5D}">
      <dsp:nvSpPr>
        <dsp:cNvPr id="0" name=""/>
        <dsp:cNvSpPr/>
      </dsp:nvSpPr>
      <dsp:spPr>
        <a:xfrm>
          <a:off x="7762463" y="1825161"/>
          <a:ext cx="1553660" cy="1193600"/>
        </a:xfrm>
        <a:prstGeom prst="rect">
          <a:avLst/>
        </a:prstGeom>
        <a:noFill/>
        <a:ln w="57150" cap="flat" cmpd="sng" algn="ctr">
          <a:solidFill>
            <a:srgbClr val="6C6C6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b="1" kern="120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rPr>
            <a:t>Competencia desleal (Ley 256 de 1996)</a:t>
          </a:r>
        </a:p>
      </dsp:txBody>
      <dsp:txXfrm>
        <a:off x="7762463" y="1825161"/>
        <a:ext cx="1553660" cy="1193600"/>
      </dsp:txXfrm>
    </dsp:sp>
    <dsp:sp modelId="{206CDE87-0DA2-4E28-A4A7-E8A068A8D532}">
      <dsp:nvSpPr>
        <dsp:cNvPr id="0" name=""/>
        <dsp:cNvSpPr/>
      </dsp:nvSpPr>
      <dsp:spPr>
        <a:xfrm>
          <a:off x="9642393" y="1825161"/>
          <a:ext cx="1553660" cy="1193600"/>
        </a:xfrm>
        <a:prstGeom prst="rect">
          <a:avLst/>
        </a:prstGeom>
        <a:noFill/>
        <a:ln w="57150" cap="flat" cmpd="sng" algn="ctr">
          <a:solidFill>
            <a:srgbClr val="6C6C6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b="1" kern="120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rPr>
            <a:t>Abuso de posición dominante</a:t>
          </a:r>
        </a:p>
      </dsp:txBody>
      <dsp:txXfrm>
        <a:off x="9642393" y="1825161"/>
        <a:ext cx="1553660" cy="1193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FAFAFE-1322-4A95-A99F-4D0D69B94886}">
      <dsp:nvSpPr>
        <dsp:cNvPr id="0" name=""/>
        <dsp:cNvSpPr/>
      </dsp:nvSpPr>
      <dsp:spPr>
        <a:xfrm>
          <a:off x="3270068" y="1935974"/>
          <a:ext cx="1202285" cy="1095169"/>
        </a:xfrm>
        <a:prstGeom prst="ellipse">
          <a:avLst/>
        </a:prstGeom>
        <a:solidFill>
          <a:srgbClr val="6C2584"/>
        </a:solidFill>
        <a:ln w="12700" cap="flat" cmpd="sng" algn="ctr">
          <a:solidFill>
            <a:srgbClr val="FFED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b="1" kern="1200" dirty="0">
              <a:latin typeface="Roboto" panose="02000000000000000000" pitchFamily="2" charset="0"/>
              <a:ea typeface="Roboto" panose="02000000000000000000" pitchFamily="2" charset="0"/>
            </a:rPr>
            <a:t>Bloques temáticos</a:t>
          </a:r>
        </a:p>
      </dsp:txBody>
      <dsp:txXfrm>
        <a:off x="3446139" y="2096358"/>
        <a:ext cx="850143" cy="774401"/>
      </dsp:txXfrm>
    </dsp:sp>
    <dsp:sp modelId="{D8DF1DA5-0505-45CF-A2EB-4232D4D28734}">
      <dsp:nvSpPr>
        <dsp:cNvPr id="0" name=""/>
        <dsp:cNvSpPr/>
      </dsp:nvSpPr>
      <dsp:spPr>
        <a:xfrm rot="16200000">
          <a:off x="3725523" y="1447722"/>
          <a:ext cx="291375" cy="443231"/>
        </a:xfrm>
        <a:prstGeom prst="rightArrow">
          <a:avLst>
            <a:gd name="adj1" fmla="val 60000"/>
            <a:gd name="adj2" fmla="val 50000"/>
          </a:avLst>
        </a:prstGeom>
        <a:solidFill>
          <a:srgbClr val="9D9D9C"/>
        </a:solidFill>
        <a:ln>
          <a:solidFill>
            <a:srgbClr val="FFED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2000" kern="1200" dirty="0">
            <a:latin typeface="Roboto" panose="02000000000000000000" pitchFamily="2" charset="0"/>
            <a:ea typeface="Roboto" panose="02000000000000000000" pitchFamily="2" charset="0"/>
          </a:endParaRPr>
        </a:p>
      </dsp:txBody>
      <dsp:txXfrm>
        <a:off x="3769229" y="1580074"/>
        <a:ext cx="203963" cy="265939"/>
      </dsp:txXfrm>
    </dsp:sp>
    <dsp:sp modelId="{B1ABC5B6-A38D-4DE5-8C91-28ECCCA6ADAE}">
      <dsp:nvSpPr>
        <dsp:cNvPr id="0" name=""/>
        <dsp:cNvSpPr/>
      </dsp:nvSpPr>
      <dsp:spPr>
        <a:xfrm>
          <a:off x="3094148" y="-70771"/>
          <a:ext cx="1554126" cy="1456980"/>
        </a:xfrm>
        <a:prstGeom prst="ellipse">
          <a:avLst/>
        </a:prstGeom>
        <a:solidFill>
          <a:srgbClr val="9D9D9C"/>
        </a:solidFill>
        <a:ln w="38100" cap="flat" cmpd="sng" algn="ctr">
          <a:solidFill>
            <a:srgbClr val="FFED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b="1" kern="1200" dirty="0">
              <a:latin typeface="Roboto" panose="02000000000000000000" pitchFamily="2" charset="0"/>
              <a:ea typeface="Roboto" panose="02000000000000000000" pitchFamily="2" charset="0"/>
            </a:rPr>
            <a:t>1.</a:t>
          </a:r>
          <a:r>
            <a:rPr lang="es-CO" sz="1300" kern="1200" dirty="0">
              <a:latin typeface="Roboto" panose="02000000000000000000" pitchFamily="2" charset="0"/>
              <a:ea typeface="Roboto" panose="02000000000000000000" pitchFamily="2" charset="0"/>
            </a:rPr>
            <a:t>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latin typeface="Roboto" panose="02000000000000000000" pitchFamily="2" charset="0"/>
              <a:ea typeface="Roboto" panose="02000000000000000000" pitchFamily="2" charset="0"/>
            </a:rPr>
            <a:t>Gobierno corporativo, análisis de riesgo y </a:t>
          </a:r>
          <a:r>
            <a:rPr lang="es-CO" sz="1300" i="1" kern="1200" dirty="0">
              <a:latin typeface="Roboto" panose="02000000000000000000" pitchFamily="2" charset="0"/>
              <a:ea typeface="Roboto" panose="02000000000000000000" pitchFamily="2" charset="0"/>
            </a:rPr>
            <a:t>compliance</a:t>
          </a:r>
        </a:p>
      </dsp:txBody>
      <dsp:txXfrm>
        <a:off x="3321744" y="142599"/>
        <a:ext cx="1098934" cy="1030240"/>
      </dsp:txXfrm>
    </dsp:sp>
    <dsp:sp modelId="{D58CBCAD-8960-4BC3-BE63-22A8AB36B74C}">
      <dsp:nvSpPr>
        <dsp:cNvPr id="0" name=""/>
        <dsp:cNvSpPr/>
      </dsp:nvSpPr>
      <dsp:spPr>
        <a:xfrm rot="19800000">
          <a:off x="4455039" y="1849780"/>
          <a:ext cx="260117" cy="443231"/>
        </a:xfrm>
        <a:prstGeom prst="rightArrow">
          <a:avLst>
            <a:gd name="adj1" fmla="val 60000"/>
            <a:gd name="adj2" fmla="val 50000"/>
          </a:avLst>
        </a:prstGeom>
        <a:solidFill>
          <a:srgbClr val="9D9D9C"/>
        </a:solidFill>
        <a:ln>
          <a:solidFill>
            <a:srgbClr val="FFED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2000" kern="1200" dirty="0">
            <a:latin typeface="Roboto" panose="02000000000000000000" pitchFamily="2" charset="0"/>
            <a:ea typeface="Roboto" panose="02000000000000000000" pitchFamily="2" charset="0"/>
          </a:endParaRPr>
        </a:p>
      </dsp:txBody>
      <dsp:txXfrm>
        <a:off x="4460266" y="1957935"/>
        <a:ext cx="182082" cy="265939"/>
      </dsp:txXfrm>
    </dsp:sp>
    <dsp:sp modelId="{9F1DA50F-F4FD-4047-AF94-6BBF2B2CA87B}">
      <dsp:nvSpPr>
        <dsp:cNvPr id="0" name=""/>
        <dsp:cNvSpPr/>
      </dsp:nvSpPr>
      <dsp:spPr>
        <a:xfrm>
          <a:off x="4675926" y="890115"/>
          <a:ext cx="1553018" cy="1361047"/>
        </a:xfrm>
        <a:prstGeom prst="ellipse">
          <a:avLst/>
        </a:prstGeom>
        <a:solidFill>
          <a:srgbClr val="9D9D9C"/>
        </a:solidFill>
        <a:ln w="38100" cap="flat" cmpd="sng" algn="ctr">
          <a:solidFill>
            <a:srgbClr val="FFED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b="1" kern="1200" dirty="0">
              <a:solidFill>
                <a:prstClr val="white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2.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solidFill>
                <a:prstClr val="white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Disponibilidad de información</a:t>
          </a:r>
        </a:p>
      </dsp:txBody>
      <dsp:txXfrm>
        <a:off x="4903360" y="1089436"/>
        <a:ext cx="1098150" cy="962405"/>
      </dsp:txXfrm>
    </dsp:sp>
    <dsp:sp modelId="{682664E0-81A6-4996-A087-4BABE23DBA65}">
      <dsp:nvSpPr>
        <dsp:cNvPr id="0" name=""/>
        <dsp:cNvSpPr/>
      </dsp:nvSpPr>
      <dsp:spPr>
        <a:xfrm rot="1800000">
          <a:off x="4457300" y="2677642"/>
          <a:ext cx="267847" cy="443231"/>
        </a:xfrm>
        <a:prstGeom prst="rightArrow">
          <a:avLst>
            <a:gd name="adj1" fmla="val 60000"/>
            <a:gd name="adj2" fmla="val 50000"/>
          </a:avLst>
        </a:prstGeom>
        <a:solidFill>
          <a:srgbClr val="9D9D9C"/>
        </a:solidFill>
        <a:ln>
          <a:solidFill>
            <a:srgbClr val="FFED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2000" kern="1200" dirty="0">
            <a:latin typeface="Roboto" panose="02000000000000000000" pitchFamily="2" charset="0"/>
            <a:ea typeface="Roboto" panose="02000000000000000000" pitchFamily="2" charset="0"/>
          </a:endParaRPr>
        </a:p>
      </dsp:txBody>
      <dsp:txXfrm>
        <a:off x="4462683" y="2746200"/>
        <a:ext cx="187493" cy="265939"/>
      </dsp:txXfrm>
    </dsp:sp>
    <dsp:sp modelId="{FFA6E6C4-B04F-4406-9C89-2E94B1F031C3}">
      <dsp:nvSpPr>
        <dsp:cNvPr id="0" name=""/>
        <dsp:cNvSpPr/>
      </dsp:nvSpPr>
      <dsp:spPr>
        <a:xfrm>
          <a:off x="4704430" y="2699608"/>
          <a:ext cx="1496011" cy="1393742"/>
        </a:xfrm>
        <a:prstGeom prst="ellipse">
          <a:avLst/>
        </a:prstGeom>
        <a:solidFill>
          <a:srgbClr val="9D9D9C"/>
        </a:solidFill>
        <a:ln w="38100" cap="flat" cmpd="sng" algn="ctr">
          <a:solidFill>
            <a:srgbClr val="FFED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solidFill>
                <a:prstClr val="white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3.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solidFill>
                <a:prstClr val="white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rPr>
            <a:t>Bienes Esenciales</a:t>
          </a:r>
        </a:p>
      </dsp:txBody>
      <dsp:txXfrm>
        <a:off x="4923516" y="2903717"/>
        <a:ext cx="1057839" cy="985524"/>
      </dsp:txXfrm>
    </dsp:sp>
    <dsp:sp modelId="{80B95EF6-CD62-4CDB-83CF-C697BAAA7350}">
      <dsp:nvSpPr>
        <dsp:cNvPr id="0" name=""/>
        <dsp:cNvSpPr/>
      </dsp:nvSpPr>
      <dsp:spPr>
        <a:xfrm rot="5400000">
          <a:off x="3724026" y="3078904"/>
          <a:ext cx="294370" cy="443231"/>
        </a:xfrm>
        <a:prstGeom prst="rightArrow">
          <a:avLst>
            <a:gd name="adj1" fmla="val 60000"/>
            <a:gd name="adj2" fmla="val 50000"/>
          </a:avLst>
        </a:prstGeom>
        <a:solidFill>
          <a:srgbClr val="9D9D9C"/>
        </a:solidFill>
        <a:ln>
          <a:solidFill>
            <a:srgbClr val="FFED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2000" kern="1200" dirty="0">
            <a:latin typeface="Roboto" panose="02000000000000000000" pitchFamily="2" charset="0"/>
            <a:ea typeface="Roboto" panose="02000000000000000000" pitchFamily="2" charset="0"/>
          </a:endParaRPr>
        </a:p>
      </dsp:txBody>
      <dsp:txXfrm>
        <a:off x="3768182" y="3123395"/>
        <a:ext cx="206059" cy="265939"/>
      </dsp:txXfrm>
    </dsp:sp>
    <dsp:sp modelId="{1FE9EBB9-FD57-4131-B95C-4AF15A0AA0E9}">
      <dsp:nvSpPr>
        <dsp:cNvPr id="0" name=""/>
        <dsp:cNvSpPr/>
      </dsp:nvSpPr>
      <dsp:spPr>
        <a:xfrm>
          <a:off x="3094148" y="3586560"/>
          <a:ext cx="1554126" cy="1445678"/>
        </a:xfrm>
        <a:prstGeom prst="ellipse">
          <a:avLst/>
        </a:prstGeom>
        <a:solidFill>
          <a:srgbClr val="9D9D9C"/>
        </a:solidFill>
        <a:ln w="38100" cap="flat" cmpd="sng" algn="ctr">
          <a:solidFill>
            <a:srgbClr val="FFED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b="1" kern="1200" dirty="0">
              <a:latin typeface="Roboto" panose="02000000000000000000" pitchFamily="2" charset="0"/>
              <a:ea typeface="Roboto" panose="02000000000000000000" pitchFamily="2" charset="0"/>
            </a:rPr>
            <a:t>4.</a:t>
          </a:r>
          <a:r>
            <a:rPr lang="es-CO" sz="1300" kern="1200" dirty="0">
              <a:latin typeface="Roboto" panose="02000000000000000000" pitchFamily="2" charset="0"/>
              <a:ea typeface="Roboto" panose="02000000000000000000" pitchFamily="2" charset="0"/>
            </a:rPr>
            <a:t>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latin typeface="Roboto" panose="02000000000000000000" pitchFamily="2" charset="0"/>
              <a:ea typeface="Roboto" panose="02000000000000000000" pitchFamily="2" charset="0"/>
            </a:rPr>
            <a:t>Presunción de posición dominante</a:t>
          </a:r>
        </a:p>
      </dsp:txBody>
      <dsp:txXfrm>
        <a:off x="3321744" y="3798275"/>
        <a:ext cx="1098934" cy="1022248"/>
      </dsp:txXfrm>
    </dsp:sp>
    <dsp:sp modelId="{67BDF1F6-1074-47B5-8CCD-11383682078E}">
      <dsp:nvSpPr>
        <dsp:cNvPr id="0" name=""/>
        <dsp:cNvSpPr/>
      </dsp:nvSpPr>
      <dsp:spPr>
        <a:xfrm rot="9000000">
          <a:off x="3023783" y="2675338"/>
          <a:ext cx="262811" cy="443231"/>
        </a:xfrm>
        <a:prstGeom prst="rightArrow">
          <a:avLst>
            <a:gd name="adj1" fmla="val 60000"/>
            <a:gd name="adj2" fmla="val 50000"/>
          </a:avLst>
        </a:prstGeom>
        <a:solidFill>
          <a:srgbClr val="9D9D9C"/>
        </a:solidFill>
        <a:ln>
          <a:solidFill>
            <a:srgbClr val="FFED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2000" kern="1200" dirty="0">
            <a:latin typeface="Roboto" panose="02000000000000000000" pitchFamily="2" charset="0"/>
            <a:ea typeface="Roboto" panose="02000000000000000000" pitchFamily="2" charset="0"/>
          </a:endParaRPr>
        </a:p>
      </dsp:txBody>
      <dsp:txXfrm rot="10800000">
        <a:off x="3097345" y="2744273"/>
        <a:ext cx="183968" cy="265939"/>
      </dsp:txXfrm>
    </dsp:sp>
    <dsp:sp modelId="{A7F03B39-43D6-4025-BF1D-05F1863F0223}">
      <dsp:nvSpPr>
        <dsp:cNvPr id="0" name=""/>
        <dsp:cNvSpPr/>
      </dsp:nvSpPr>
      <dsp:spPr>
        <a:xfrm>
          <a:off x="1543454" y="2661183"/>
          <a:ext cx="1493065" cy="1470590"/>
        </a:xfrm>
        <a:prstGeom prst="ellipse">
          <a:avLst/>
        </a:prstGeom>
        <a:solidFill>
          <a:srgbClr val="9D9D9C"/>
        </a:solidFill>
        <a:ln w="38100" cap="flat" cmpd="sng" algn="ctr">
          <a:solidFill>
            <a:srgbClr val="FFED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b="1" kern="1200" dirty="0">
              <a:latin typeface="Roboto" panose="02000000000000000000" pitchFamily="2" charset="0"/>
              <a:ea typeface="Roboto" panose="02000000000000000000" pitchFamily="2" charset="0"/>
            </a:rPr>
            <a:t>5.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latin typeface="Roboto" panose="02000000000000000000" pitchFamily="2" charset="0"/>
              <a:ea typeface="Roboto" panose="02000000000000000000" pitchFamily="2" charset="0"/>
            </a:rPr>
            <a:t>Cobros</a:t>
          </a:r>
        </a:p>
      </dsp:txBody>
      <dsp:txXfrm>
        <a:off x="1762108" y="2876546"/>
        <a:ext cx="1055757" cy="1039864"/>
      </dsp:txXfrm>
    </dsp:sp>
    <dsp:sp modelId="{72F62F00-EA9D-4CEF-8186-922FF487EA4B}">
      <dsp:nvSpPr>
        <dsp:cNvPr id="0" name=""/>
        <dsp:cNvSpPr/>
      </dsp:nvSpPr>
      <dsp:spPr>
        <a:xfrm rot="12600000">
          <a:off x="3000888" y="1840442"/>
          <a:ext cx="280525" cy="443231"/>
        </a:xfrm>
        <a:prstGeom prst="rightArrow">
          <a:avLst>
            <a:gd name="adj1" fmla="val 60000"/>
            <a:gd name="adj2" fmla="val 50000"/>
          </a:avLst>
        </a:prstGeom>
        <a:solidFill>
          <a:srgbClr val="9D9D9C"/>
        </a:solidFill>
        <a:ln>
          <a:solidFill>
            <a:srgbClr val="FFFF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900" kern="1200" dirty="0"/>
        </a:p>
      </dsp:txBody>
      <dsp:txXfrm rot="10800000">
        <a:off x="3079408" y="1950127"/>
        <a:ext cx="196368" cy="265939"/>
      </dsp:txXfrm>
    </dsp:sp>
    <dsp:sp modelId="{63987090-5DD2-490A-96DC-71C478659E13}">
      <dsp:nvSpPr>
        <dsp:cNvPr id="0" name=""/>
        <dsp:cNvSpPr/>
      </dsp:nvSpPr>
      <dsp:spPr>
        <a:xfrm>
          <a:off x="1570035" y="887286"/>
          <a:ext cx="1439903" cy="1366705"/>
        </a:xfrm>
        <a:prstGeom prst="ellipse">
          <a:avLst/>
        </a:prstGeom>
        <a:solidFill>
          <a:srgbClr val="9D9D9C"/>
        </a:solidFill>
        <a:ln w="38100" cap="flat" cmpd="sng" algn="ctr">
          <a:solidFill>
            <a:srgbClr val="FFED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b="1" kern="1200" dirty="0">
              <a:latin typeface="Roboto" panose="02000000000000000000" pitchFamily="2" charset="0"/>
              <a:ea typeface="Roboto" panose="02000000000000000000" pitchFamily="2" charset="0"/>
            </a:rPr>
            <a:t>6.</a:t>
          </a:r>
          <a:r>
            <a:rPr lang="es-CO" sz="1300" kern="1200" dirty="0">
              <a:latin typeface="Roboto" panose="02000000000000000000" pitchFamily="2" charset="0"/>
              <a:ea typeface="Roboto" panose="02000000000000000000" pitchFamily="2" charset="0"/>
            </a:rPr>
            <a:t>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latin typeface="Roboto" panose="02000000000000000000" pitchFamily="2" charset="0"/>
              <a:ea typeface="Roboto" panose="02000000000000000000" pitchFamily="2" charset="0"/>
            </a:rPr>
            <a:t>Cesión o terminación de contratos</a:t>
          </a:r>
        </a:p>
      </dsp:txBody>
      <dsp:txXfrm>
        <a:off x="1780904" y="1087435"/>
        <a:ext cx="1018165" cy="9664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0308-2010-4541-8CC8-E5C8A753E05C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B7E6-BEDA-42E0-9C52-061A683700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7082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0308-2010-4541-8CC8-E5C8A753E05C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B7E6-BEDA-42E0-9C52-061A683700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220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0308-2010-4541-8CC8-E5C8A753E05C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B7E6-BEDA-42E0-9C52-061A683700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021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0308-2010-4541-8CC8-E5C8A753E05C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B7E6-BEDA-42E0-9C52-061A683700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8354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0308-2010-4541-8CC8-E5C8A753E05C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B7E6-BEDA-42E0-9C52-061A683700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9870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0308-2010-4541-8CC8-E5C8A753E05C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B7E6-BEDA-42E0-9C52-061A683700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3727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0308-2010-4541-8CC8-E5C8A753E05C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B7E6-BEDA-42E0-9C52-061A683700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090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0308-2010-4541-8CC8-E5C8A753E05C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B7E6-BEDA-42E0-9C52-061A683700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786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0308-2010-4541-8CC8-E5C8A753E05C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B7E6-BEDA-42E0-9C52-061A683700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469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0308-2010-4541-8CC8-E5C8A753E05C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B7E6-BEDA-42E0-9C52-061A683700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1968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0308-2010-4541-8CC8-E5C8A753E05C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B7E6-BEDA-42E0-9C52-061A683700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8058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10308-2010-4541-8CC8-E5C8A753E05C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DB7E6-BEDA-42E0-9C52-061A683700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7432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319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0" y="827049"/>
            <a:ext cx="2973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Aclaraciones importantes</a:t>
            </a:r>
            <a:endParaRPr lang="es-CO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282931" y="2190029"/>
            <a:ext cx="96261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s-ES" altLang="es-CO" b="1" dirty="0">
                <a:solidFill>
                  <a:schemeClr val="bg1"/>
                </a:solidFill>
                <a:latin typeface="Arial" charset="0"/>
              </a:rPr>
              <a:t>Los riesgos acá incluidos no corresponden a hechos probados o a situaciones que efectivamente hayan ocurrido o vayan a ocurrir en el sector.</a:t>
            </a:r>
          </a:p>
          <a:p>
            <a:pPr algn="just">
              <a:buFont typeface="Wingdings" charset="2"/>
              <a:buChar char="Ø"/>
            </a:pPr>
            <a:endParaRPr lang="es-ES" altLang="es-CO" b="1" dirty="0">
              <a:solidFill>
                <a:schemeClr val="bg1"/>
              </a:solidFill>
              <a:latin typeface="Arial" charset="0"/>
            </a:endParaRPr>
          </a:p>
          <a:p>
            <a:pPr algn="just">
              <a:buFont typeface="Wingdings" charset="2"/>
              <a:buChar char="Ø"/>
            </a:pPr>
            <a:r>
              <a:rPr lang="es-ES" altLang="es-CO" b="1" dirty="0">
                <a:solidFill>
                  <a:schemeClr val="bg1"/>
                </a:solidFill>
                <a:latin typeface="Arial" charset="0"/>
              </a:rPr>
              <a:t>Se trata de situaciones a las que las empresas se pueden ver expuestas en mayor o menor medida en razón de sus circunstancias particulares y como consecuencia directa de las actividades que realizan.</a:t>
            </a:r>
          </a:p>
          <a:p>
            <a:pPr algn="just">
              <a:buFont typeface="Wingdings" charset="2"/>
              <a:buChar char="Ø"/>
            </a:pPr>
            <a:endParaRPr lang="es-ES" altLang="es-CO" b="1" dirty="0">
              <a:solidFill>
                <a:schemeClr val="bg1"/>
              </a:solidFill>
              <a:latin typeface="Arial" charset="0"/>
            </a:endParaRPr>
          </a:p>
          <a:p>
            <a:pPr algn="just">
              <a:buFont typeface="Wingdings" charset="2"/>
              <a:buChar char="Ø"/>
            </a:pPr>
            <a:r>
              <a:rPr lang="es-ES" altLang="es-CO" b="1" dirty="0">
                <a:solidFill>
                  <a:schemeClr val="bg1"/>
                </a:solidFill>
                <a:latin typeface="Arial" charset="0"/>
              </a:rPr>
              <a:t>La matriz de riesgos con su respectiva mitigación es un documento interno de trabajo y es de carácter confidencial, por lo cual terceros no deben de tener acceso a este documento.</a:t>
            </a:r>
          </a:p>
          <a:p>
            <a:endParaRPr lang="es-C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727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243D4AB7-AAF3-4119-B1F0-DC9BEB40AD93}"/>
              </a:ext>
            </a:extLst>
          </p:cNvPr>
          <p:cNvSpPr/>
          <p:nvPr/>
        </p:nvSpPr>
        <p:spPr>
          <a:xfrm>
            <a:off x="118533" y="1877852"/>
            <a:ext cx="7736380" cy="351365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2299191-A776-4609-81C1-002763A2E538}"/>
              </a:ext>
            </a:extLst>
          </p:cNvPr>
          <p:cNvSpPr/>
          <p:nvPr/>
        </p:nvSpPr>
        <p:spPr>
          <a:xfrm>
            <a:off x="440066" y="2049335"/>
            <a:ext cx="6807401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bg2">
                  <a:lumMod val="25000"/>
                </a:schemeClr>
              </a:buClr>
            </a:pPr>
            <a:r>
              <a:rPr lang="es-ES" altLang="es-ES_tradnl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Riesgo alto:</a:t>
            </a:r>
          </a:p>
          <a:p>
            <a:pPr algn="just">
              <a:buClr>
                <a:schemeClr val="bg2">
                  <a:lumMod val="25000"/>
                </a:schemeClr>
              </a:buClr>
            </a:pPr>
            <a:endParaRPr lang="es-ES" altLang="es-ES_tradn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Calibri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bg2">
                  <a:lumMod val="25000"/>
                </a:schemeClr>
              </a:buClr>
              <a:buFont typeface="Wingdings" charset="2"/>
              <a:buChar char="Ø"/>
            </a:pPr>
            <a:r>
              <a:rPr lang="es-ES" altLang="es-ES_tradn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Compartir información sensible con competidores </a:t>
            </a:r>
          </a:p>
          <a:p>
            <a:pPr marL="342900" indent="-342900" algn="just">
              <a:buClr>
                <a:schemeClr val="bg2">
                  <a:lumMod val="25000"/>
                </a:schemeClr>
              </a:buClr>
              <a:buFont typeface="Wingdings" charset="2"/>
              <a:buChar char="Ø"/>
            </a:pPr>
            <a:endParaRPr lang="es-ES" altLang="es-ES_tradn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Calibri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bg2">
                  <a:lumMod val="25000"/>
                </a:schemeClr>
              </a:buClr>
              <a:buFont typeface="Wingdings" charset="2"/>
              <a:buChar char="Ø"/>
            </a:pPr>
            <a:r>
              <a:rPr lang="es-ES" altLang="es-ES_tradn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Cesación de pagos de un Agente de Mercado </a:t>
            </a:r>
          </a:p>
          <a:p>
            <a:pPr marL="342900" indent="-342900" algn="just">
              <a:buClr>
                <a:schemeClr val="bg2">
                  <a:lumMod val="25000"/>
                </a:schemeClr>
              </a:buClr>
              <a:buFont typeface="Wingdings" charset="2"/>
              <a:buChar char="Ø"/>
            </a:pPr>
            <a:endParaRPr lang="es-ES" altLang="es-ES_tradn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Calibri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bg2">
                  <a:lumMod val="25000"/>
                </a:schemeClr>
              </a:buClr>
              <a:buFont typeface="Wingdings" charset="2"/>
              <a:buChar char="Ø"/>
            </a:pPr>
            <a:r>
              <a:rPr lang="es-ES" altLang="es-ES_tradn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Restricción a la iniciativa privada  - Aplicación normas más estrictas (PND) </a:t>
            </a:r>
          </a:p>
          <a:p>
            <a:pPr algn="just">
              <a:buClr>
                <a:schemeClr val="bg2">
                  <a:lumMod val="25000"/>
                </a:schemeClr>
              </a:buClr>
            </a:pPr>
            <a:endParaRPr lang="es-ES" altLang="es-ES_tradn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Calibri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bg2">
                  <a:lumMod val="25000"/>
                </a:schemeClr>
              </a:buClr>
              <a:buFont typeface="Wingdings" charset="2"/>
              <a:buChar char="Ø"/>
            </a:pPr>
            <a:r>
              <a:rPr lang="es-ES" altLang="es-ES_tradn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Complejidad del Marco Normativo, Interpretación incorrecta de norma y violación del marco regulatorio (complejidad)</a:t>
            </a:r>
          </a:p>
          <a:p>
            <a:pPr algn="just">
              <a:buClr>
                <a:schemeClr val="bg2">
                  <a:lumMod val="25000"/>
                </a:schemeClr>
              </a:buClr>
            </a:pPr>
            <a:endParaRPr lang="es-ES" altLang="es-ES_tradnl" dirty="0">
              <a:latin typeface="Calibri" charset="0"/>
              <a:ea typeface="Calibri" charset="0"/>
              <a:cs typeface="Calibri" charset="0"/>
            </a:endParaRPr>
          </a:p>
          <a:p>
            <a:pPr algn="just">
              <a:buClr>
                <a:schemeClr val="bg2">
                  <a:lumMod val="25000"/>
                </a:schemeClr>
              </a:buClr>
            </a:pPr>
            <a:endParaRPr lang="es-ES" altLang="es-ES_tradnl" dirty="0">
              <a:latin typeface="Calibri" charset="0"/>
              <a:ea typeface="Calibri" charset="0"/>
              <a:cs typeface="Calibri" charset="0"/>
            </a:endParaRPr>
          </a:p>
          <a:p>
            <a:pPr marL="342900" indent="-342900" algn="just">
              <a:buClr>
                <a:schemeClr val="bg2">
                  <a:lumMod val="25000"/>
                </a:schemeClr>
              </a:buClr>
              <a:buFont typeface="Wingdings" charset="2"/>
              <a:buChar char="Ø"/>
            </a:pPr>
            <a:endParaRPr lang="es-ES" altLang="es-ES_tradnl" sz="160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920F096-AF6A-4777-B534-C1F8460D94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1973" y="174885"/>
            <a:ext cx="1143000" cy="381000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589F5241-8667-4FBE-BC8D-0DEE14BD8EA9}"/>
              </a:ext>
            </a:extLst>
          </p:cNvPr>
          <p:cNvSpPr/>
          <p:nvPr/>
        </p:nvSpPr>
        <p:spPr>
          <a:xfrm>
            <a:off x="118532" y="849729"/>
            <a:ext cx="2831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Riesgos identificados</a:t>
            </a:r>
          </a:p>
        </p:txBody>
      </p:sp>
    </p:spTree>
    <p:extLst>
      <p:ext uri="{BB962C8B-B14F-4D97-AF65-F5344CB8AC3E}">
        <p14:creationId xmlns:p14="http://schemas.microsoft.com/office/powerpoint/2010/main" val="367843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CE52370A-AF73-4FD6-86F9-728613602F30}"/>
              </a:ext>
            </a:extLst>
          </p:cNvPr>
          <p:cNvSpPr/>
          <p:nvPr/>
        </p:nvSpPr>
        <p:spPr>
          <a:xfrm>
            <a:off x="203200" y="1589951"/>
            <a:ext cx="7704667" cy="500063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20A2FEC-EFBF-4E76-B56D-C469F8733E6C}"/>
              </a:ext>
            </a:extLst>
          </p:cNvPr>
          <p:cNvSpPr/>
          <p:nvPr/>
        </p:nvSpPr>
        <p:spPr>
          <a:xfrm>
            <a:off x="541669" y="1725415"/>
            <a:ext cx="7433933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bg2">
                  <a:lumMod val="25000"/>
                </a:schemeClr>
              </a:buClr>
            </a:pPr>
            <a:r>
              <a:rPr lang="es-ES" altLang="es-ES_tradnl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Riesgo moderado:</a:t>
            </a:r>
          </a:p>
          <a:p>
            <a:pPr algn="just">
              <a:buClr>
                <a:schemeClr val="bg2">
                  <a:lumMod val="25000"/>
                </a:schemeClr>
              </a:buClr>
            </a:pPr>
            <a:endParaRPr lang="es-ES" altLang="es-ES_tradnl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Calibri" charset="0"/>
              <a:cs typeface="Arial" panose="020B0604020202020204" pitchFamily="34" charset="0"/>
            </a:endParaRPr>
          </a:p>
          <a:p>
            <a:pPr marL="285750" indent="-285750">
              <a:buFont typeface="Wingdings" charset="2"/>
              <a:buChar char="Ø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Aplicación de condiciones discriminatorias injustificadas para operaciones equivalentes</a:t>
            </a:r>
          </a:p>
          <a:p>
            <a:pPr marL="285750" indent="-285750">
              <a:buFont typeface="Wingdings" charset="2"/>
              <a:buChar char="Ø"/>
            </a:pPr>
            <a:endParaRPr lang="es-E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charset="2"/>
              <a:buChar char="Ø"/>
            </a:pPr>
            <a:r>
              <a:rPr lang="es-ES_tradn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Integraciones no informadas – “</a:t>
            </a:r>
            <a:r>
              <a:rPr lang="es-ES_tradnl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gun</a:t>
            </a:r>
            <a:r>
              <a:rPr lang="es-ES_tradn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jumping” </a:t>
            </a:r>
            <a:endParaRPr lang="es-E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charset="2"/>
              <a:buChar char="Ø"/>
            </a:pPr>
            <a:endParaRPr lang="es-ES_tradn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charset="2"/>
              <a:buChar char="Ø"/>
            </a:pPr>
            <a:r>
              <a:rPr lang="es-ES_tradn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Cambios en la regulación </a:t>
            </a:r>
          </a:p>
          <a:p>
            <a:endParaRPr lang="es-ES_tradn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charset="2"/>
              <a:buChar char="Ø"/>
            </a:pPr>
            <a:r>
              <a:rPr lang="es-ES_tradn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Acuerdos entre competidores (Precios, Colusión en Licitaciones y Condiciones de Comercialización) </a:t>
            </a:r>
          </a:p>
          <a:p>
            <a:endParaRPr lang="es-ES_tradn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charset="2"/>
              <a:buChar char="Ø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Atención inadecuada de visitas SIC </a:t>
            </a:r>
          </a:p>
          <a:p>
            <a:endParaRPr lang="es-E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charset="2"/>
              <a:buChar char="Ø"/>
            </a:pPr>
            <a:r>
              <a:rPr lang="es-ES_tradn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Afectar los niveles de suministro de los servicios injustificadamente </a:t>
            </a:r>
          </a:p>
          <a:p>
            <a:endParaRPr lang="es-ES_tradn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charset="2"/>
              <a:buChar char="Ø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Agentes Pivótales - Abuso Posición de Dominio </a:t>
            </a:r>
            <a:endParaRPr lang="es-ES" altLang="es-ES_tradnl" b="1" dirty="0">
              <a:latin typeface="Arial" panose="020B0604020202020204" pitchFamily="34" charset="0"/>
              <a:ea typeface="Calibri" charset="0"/>
              <a:cs typeface="Arial" panose="020B0604020202020204" pitchFamily="34" charset="0"/>
            </a:endParaRPr>
          </a:p>
          <a:p>
            <a:pPr algn="just">
              <a:buClr>
                <a:schemeClr val="bg2">
                  <a:lumMod val="25000"/>
                </a:schemeClr>
              </a:buClr>
            </a:pPr>
            <a:endParaRPr lang="es-ES" altLang="es-ES_tradnl" dirty="0">
              <a:latin typeface="Calibri" charset="0"/>
              <a:ea typeface="Calibri" charset="0"/>
              <a:cs typeface="Calibri" charset="0"/>
            </a:endParaRPr>
          </a:p>
          <a:p>
            <a:pPr marL="342900" indent="-342900" algn="just">
              <a:buClr>
                <a:schemeClr val="bg2">
                  <a:lumMod val="25000"/>
                </a:schemeClr>
              </a:buClr>
              <a:buFont typeface="Wingdings" charset="2"/>
              <a:buChar char="Ø"/>
            </a:pPr>
            <a:endParaRPr lang="es-ES" altLang="es-ES_tradnl" sz="160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B30D9959-E481-4F93-8ACE-8E6B212A4D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1973" y="174885"/>
            <a:ext cx="1143000" cy="381000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D8C938CC-55AA-4180-88C9-FB656F350BBB}"/>
              </a:ext>
            </a:extLst>
          </p:cNvPr>
          <p:cNvSpPr/>
          <p:nvPr/>
        </p:nvSpPr>
        <p:spPr>
          <a:xfrm>
            <a:off x="135516" y="906482"/>
            <a:ext cx="2569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Riesgos identificados</a:t>
            </a:r>
          </a:p>
        </p:txBody>
      </p:sp>
    </p:spTree>
    <p:extLst>
      <p:ext uri="{BB962C8B-B14F-4D97-AF65-F5344CB8AC3E}">
        <p14:creationId xmlns:p14="http://schemas.microsoft.com/office/powerpoint/2010/main" val="1281296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CE52370A-AF73-4FD6-86F9-728613602F30}"/>
              </a:ext>
            </a:extLst>
          </p:cNvPr>
          <p:cNvSpPr/>
          <p:nvPr/>
        </p:nvSpPr>
        <p:spPr>
          <a:xfrm>
            <a:off x="203201" y="1589951"/>
            <a:ext cx="7905630" cy="4483045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7261528D-4EAD-407B-BFC4-53CF95B51650}"/>
              </a:ext>
            </a:extLst>
          </p:cNvPr>
          <p:cNvSpPr/>
          <p:nvPr/>
        </p:nvSpPr>
        <p:spPr>
          <a:xfrm>
            <a:off x="526360" y="1702743"/>
            <a:ext cx="7522085" cy="5809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bg2">
                  <a:lumMod val="25000"/>
                </a:schemeClr>
              </a:buClr>
            </a:pPr>
            <a:r>
              <a:rPr lang="es-ES" altLang="es-ES_tradnl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Riesgo moderado:</a:t>
            </a:r>
          </a:p>
          <a:p>
            <a:endParaRPr lang="es-ES_tradn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charset="2"/>
              <a:buChar char="Ø"/>
            </a:pPr>
            <a:r>
              <a:rPr lang="es-ES_tradn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Cláusulas contractuales abusivas </a:t>
            </a:r>
          </a:p>
          <a:p>
            <a:pPr marL="285750" indent="-285750">
              <a:buFont typeface="Wingdings" charset="2"/>
              <a:buChar char="Ø"/>
            </a:pPr>
            <a:endParaRPr lang="es-ES_tradn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charset="2"/>
              <a:buChar char="Ø"/>
            </a:pPr>
            <a:r>
              <a:rPr lang="es-ES_tradn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Manipulación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mercado mediante sistemas de información</a:t>
            </a:r>
          </a:p>
          <a:p>
            <a:endParaRPr lang="es-E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charset="2"/>
              <a:buChar char="Ø"/>
            </a:pPr>
            <a:r>
              <a:rPr lang="es-CO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Comportamiento en bloque</a:t>
            </a:r>
          </a:p>
          <a:p>
            <a:endParaRPr lang="es-E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charset="2"/>
              <a:buChar char="Ø"/>
            </a:pPr>
            <a:r>
              <a:rPr lang="es-ES_tradn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Esquemas ineficientes resultado de la regulación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traslado de ineficiencias al consumidor</a:t>
            </a:r>
          </a:p>
          <a:p>
            <a:endParaRPr lang="es-E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charset="2"/>
              <a:buChar char="Ø"/>
            </a:pPr>
            <a:r>
              <a:rPr lang="es-ES_tradn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Restricciones a la expansión de la red</a:t>
            </a:r>
          </a:p>
          <a:p>
            <a:endParaRPr lang="es-E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charset="2"/>
              <a:buChar char="Ø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Publicación de información incompleta</a:t>
            </a:r>
          </a:p>
          <a:p>
            <a:endParaRPr lang="es-ES" sz="1650" dirty="0"/>
          </a:p>
          <a:p>
            <a:endParaRPr lang="es-ES_tradnl" sz="1650" dirty="0"/>
          </a:p>
          <a:p>
            <a:endParaRPr lang="es-ES" sz="1650" dirty="0"/>
          </a:p>
          <a:p>
            <a:pPr marL="285750" indent="-285750">
              <a:buFont typeface="Wingdings" charset="2"/>
              <a:buChar char="Ø"/>
            </a:pPr>
            <a:endParaRPr lang="es-ES_tradnl" dirty="0"/>
          </a:p>
          <a:p>
            <a:pPr algn="just">
              <a:buClr>
                <a:schemeClr val="bg2">
                  <a:lumMod val="25000"/>
                </a:schemeClr>
              </a:buClr>
            </a:pPr>
            <a:endParaRPr lang="es-ES" altLang="es-ES_tradnl" b="1" dirty="0">
              <a:latin typeface="Calibri" charset="0"/>
              <a:ea typeface="Calibri" charset="0"/>
              <a:cs typeface="Calibri" charset="0"/>
            </a:endParaRPr>
          </a:p>
          <a:p>
            <a:pPr algn="just">
              <a:buClr>
                <a:schemeClr val="bg2">
                  <a:lumMod val="25000"/>
                </a:schemeClr>
              </a:buClr>
            </a:pPr>
            <a:endParaRPr lang="es-ES" altLang="es-ES_tradnl" dirty="0">
              <a:latin typeface="Calibri" charset="0"/>
              <a:ea typeface="Calibri" charset="0"/>
              <a:cs typeface="Calibri" charset="0"/>
            </a:endParaRPr>
          </a:p>
          <a:p>
            <a:pPr marL="342900" indent="-342900" algn="just">
              <a:buClr>
                <a:schemeClr val="bg2">
                  <a:lumMod val="25000"/>
                </a:schemeClr>
              </a:buClr>
              <a:buFont typeface="Wingdings" charset="2"/>
              <a:buChar char="Ø"/>
            </a:pPr>
            <a:endParaRPr lang="es-ES" altLang="es-ES_tradnl" sz="160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F761E35-8825-44A3-B4B7-7A483E8EBA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1973" y="174885"/>
            <a:ext cx="1143000" cy="381000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7EB218C5-64CC-4032-A6F8-B95B0191DD8E}"/>
              </a:ext>
            </a:extLst>
          </p:cNvPr>
          <p:cNvSpPr/>
          <p:nvPr/>
        </p:nvSpPr>
        <p:spPr>
          <a:xfrm>
            <a:off x="203201" y="935925"/>
            <a:ext cx="2569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Riesgos identificados</a:t>
            </a:r>
          </a:p>
        </p:txBody>
      </p:sp>
    </p:spTree>
    <p:extLst>
      <p:ext uri="{BB962C8B-B14F-4D97-AF65-F5344CB8AC3E}">
        <p14:creationId xmlns:p14="http://schemas.microsoft.com/office/powerpoint/2010/main" val="3154495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-125507" y="700009"/>
            <a:ext cx="3334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Acciones de mitigación como sector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BCB749F-324E-4AE6-8603-AD4BFEACA822}"/>
              </a:ext>
            </a:extLst>
          </p:cNvPr>
          <p:cNvSpPr/>
          <p:nvPr/>
        </p:nvSpPr>
        <p:spPr>
          <a:xfrm>
            <a:off x="224300" y="1531006"/>
            <a:ext cx="11119435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endParaRPr lang="es-ES" altLang="es-ES_tradnl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Calibri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Creación de grupo dentro de Acción Colectiva para monitoreo, análisis de la regulación y que proponga cambios a los reguladores.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Espacios de actualización normativa dentro de Acción Colectiva.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Mensajes periódicos de Acción Colectiva que destaquen la importancia de actuar autónomamente y las sanciones en caso contrario.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Talleres de Acción Colectiva para explicar alcance e impacto del PND.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Verificar que las condiciones y planes estratégicos se afecten por los límites del PND.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Ajustar autónomamente los decisiones en relación con las modificaciones del PND.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Promover interacción entre las autoridades y con ellas, para facilitar la aplicación de marco normativo.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Elaborar indicadores simples para detectar la presencia de Agentes Pivotales.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Evaluar los beneficios de implementación de mercado anónimo estandarizado de contratos.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Tener claridad frente a los criterios de posición de dominio en la Ley 142 de 1994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endParaRPr lang="es-MX" sz="2000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38AD2B7-DB62-4EBC-88EA-21EF7AC9F7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1973" y="700009"/>
            <a:ext cx="1143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127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-125507" y="769017"/>
            <a:ext cx="3334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Mejores prácticas como empresas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2787BD5-0C79-4D26-80A6-032557C5F4B1}"/>
              </a:ext>
            </a:extLst>
          </p:cNvPr>
          <p:cNvSpPr/>
          <p:nvPr/>
        </p:nvSpPr>
        <p:spPr>
          <a:xfrm>
            <a:off x="681318" y="1928365"/>
            <a:ext cx="7311215" cy="3780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charset="0"/>
              <a:buChar char="•"/>
            </a:pPr>
            <a:r>
              <a:rPr lang="es-MX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Políticas internas para evitar compartir información sensible (caracterización de la información  y relacionamiento con 3ros).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MX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Reuniones con competidores debidamente documentadas .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Manejar con recelo la estrategia competitiva de cada compañía.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Documentar con precisión la forma en que se establecen los precios.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Relacionarse de manera independiente con el agente de cuya capacidad se duda; no acordar condiciones de negociación.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usar argumentos artificiales para restringir la oferta.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Fomentar participación activa de la demanda.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compartir precios, menos si no son públicos.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DECD1AC-1D22-45AC-9299-2A5E467B2C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08475" y="700009"/>
            <a:ext cx="1143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678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-151386" y="778366"/>
            <a:ext cx="3334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Manual de Buenas</a:t>
            </a:r>
          </a:p>
          <a:p>
            <a:pPr algn="ctr"/>
            <a:r>
              <a:rPr lang="es-CO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Prácticas</a:t>
            </a:r>
          </a:p>
        </p:txBody>
      </p:sp>
      <p:sp>
        <p:nvSpPr>
          <p:cNvPr id="5" name="4 Título">
            <a:extLst>
              <a:ext uri="{FF2B5EF4-FFF2-40B4-BE49-F238E27FC236}">
                <a16:creationId xmlns:a16="http://schemas.microsoft.com/office/drawing/2014/main" id="{B020BE70-40C6-4428-86EF-41ACD82819E1}"/>
              </a:ext>
            </a:extLst>
          </p:cNvPr>
          <p:cNvSpPr txBox="1">
            <a:spLocks/>
          </p:cNvSpPr>
          <p:nvPr/>
        </p:nvSpPr>
        <p:spPr bwMode="auto">
          <a:xfrm>
            <a:off x="743782" y="2179319"/>
            <a:ext cx="9573410" cy="2499361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lIns="90488" tIns="44450" rIns="90488" bIns="44450" rtlCol="0" anchor="b">
            <a:normAutofit/>
          </a:bodyPr>
          <a:lstStyle>
            <a:lvl1pPr marL="0" indent="0" algn="ctr" defTabSz="914400" rtl="0" eaLnBrk="0" latin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742950" indent="-285750" algn="ctr" defTabSz="914400" rtl="0" eaLnBrk="0" latin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2pPr>
            <a:lvl3pPr marL="1143000" indent="-228600" algn="ctr" defTabSz="914400" rtl="0" eaLnBrk="0" latin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3pPr>
            <a:lvl4pPr marL="1600200" indent="-228600" algn="ctr" defTabSz="914400" rtl="0" eaLnBrk="0" latin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4pPr>
            <a:lvl5pPr marL="2057400" indent="-228600" algn="ctr" defTabSz="914400" rtl="0" eaLnBrk="0" latin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5pPr>
            <a:lvl6pPr marL="2514600" indent="-228600" algn="ctr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6pPr>
            <a:lvl7pPr marL="2971800" indent="-228600" algn="ctr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7pPr>
            <a:lvl8pPr marL="3429000" indent="-228600" algn="ctr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8pPr>
            <a:lvl9pPr marL="3886200" indent="-228600" algn="ctr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9pPr>
          </a:lstStyle>
          <a:p>
            <a:pPr marL="857250" lvl="2" indent="0" algn="just"/>
            <a:r>
              <a:rPr lang="es-CO" altLang="es-CO" sz="1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Manual de Buenas Prácticas</a:t>
            </a:r>
            <a:r>
              <a:rPr lang="es-CO" altLang="es-CO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2" indent="-285750" algn="just">
              <a:buFontTx/>
              <a:buChar char="-"/>
            </a:pPr>
            <a:endParaRPr lang="es-CO" altLang="es-CO" sz="1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indent="-285750" algn="just">
              <a:buFontTx/>
              <a:buChar char="-"/>
            </a:pPr>
            <a:r>
              <a:rPr lang="es-CO" altLang="es-CO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 en el cual está consignado qué se puede y qué no se puede hacer de acuerdo con los riesgos particulares de cada empresa y teniendo en cuenta la información del día a día de los empleados.</a:t>
            </a:r>
          </a:p>
          <a:p>
            <a:pPr marL="857250" lvl="2" indent="0" algn="just"/>
            <a:r>
              <a:rPr lang="es-CO" altLang="es-CO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2" indent="-285750" algn="just">
              <a:buFontTx/>
              <a:buChar char="-"/>
            </a:pPr>
            <a:r>
              <a:rPr lang="es-CO" altLang="es-CO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Sirve de guía en caso de duda. Es un documento de consulta con reglas de conducta claras y simples hechas a la medida de la compañía.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9F0332D-E8E2-42B1-B2BE-DBE740FDD1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0891" y="587866"/>
            <a:ext cx="1143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303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5424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49" r="-1" b="-1"/>
          <a:stretch/>
        </p:blipFill>
        <p:spPr>
          <a:xfrm>
            <a:off x="321731" y="321732"/>
            <a:ext cx="5728548" cy="6214533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74C46CC-59DD-467F-8CAD-62DE9A6EC9E3}"/>
              </a:ext>
            </a:extLst>
          </p:cNvPr>
          <p:cNvSpPr txBox="1"/>
          <p:nvPr/>
        </p:nvSpPr>
        <p:spPr>
          <a:xfrm>
            <a:off x="321732" y="1391055"/>
            <a:ext cx="57285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Descargue desde su celular la presentación:</a:t>
            </a:r>
          </a:p>
          <a:p>
            <a:endParaRPr lang="es-MX" sz="2400" b="1" dirty="0">
              <a:solidFill>
                <a:schemeClr val="bg1"/>
              </a:solidFill>
            </a:endParaRPr>
          </a:p>
          <a:p>
            <a:endParaRPr lang="es-MX" sz="2400" b="1" dirty="0">
              <a:solidFill>
                <a:schemeClr val="bg1"/>
              </a:solidFill>
            </a:endParaRPr>
          </a:p>
          <a:p>
            <a:r>
              <a:rPr lang="es-MX" sz="2200" dirty="0">
                <a:solidFill>
                  <a:schemeClr val="bg1"/>
                </a:solidFill>
              </a:rPr>
              <a:t>Previendo riesgos en el sector eléctrico en temas de competencia</a:t>
            </a:r>
          </a:p>
          <a:p>
            <a:endParaRPr lang="es-MX" sz="2200" dirty="0">
              <a:solidFill>
                <a:schemeClr val="bg1"/>
              </a:solidFill>
            </a:endParaRPr>
          </a:p>
          <a:p>
            <a:r>
              <a:rPr lang="es-CO" sz="2200" dirty="0">
                <a:solidFill>
                  <a:schemeClr val="bg1"/>
                </a:solidFill>
              </a:rPr>
              <a:t>Mauricio Jaramillo</a:t>
            </a:r>
          </a:p>
          <a:p>
            <a:r>
              <a:rPr lang="es-CO" sz="2200" dirty="0">
                <a:solidFill>
                  <a:schemeClr val="bg1"/>
                </a:solidFill>
              </a:rPr>
              <a:t>Socio Gómez - Pinzón </a:t>
            </a:r>
          </a:p>
          <a:p>
            <a:endParaRPr lang="es-CO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2400" b="1" dirty="0">
              <a:solidFill>
                <a:schemeClr val="bg1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D045CE8-1786-49A6-9E49-589705D918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783" y="794037"/>
            <a:ext cx="5378161" cy="537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5207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492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177261" y="1991376"/>
            <a:ext cx="64914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Previendo riesgos en el sector eléctrico en temas de competencia</a:t>
            </a:r>
            <a:endParaRPr lang="es-CO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69772" y="3301345"/>
            <a:ext cx="532164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2400" dirty="0">
              <a:solidFill>
                <a:schemeClr val="bg1"/>
              </a:solidFill>
              <a:latin typeface="Nunito Light" panose="00000400000000000000" pitchFamily="2" charset="0"/>
            </a:endParaRPr>
          </a:p>
          <a:p>
            <a:r>
              <a:rPr lang="es-CO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Mauricio Jaramillo</a:t>
            </a:r>
          </a:p>
          <a:p>
            <a:r>
              <a:rPr lang="es-CO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 Gómez - Pinzón </a:t>
            </a:r>
          </a:p>
        </p:txBody>
      </p:sp>
    </p:spTree>
    <p:extLst>
      <p:ext uri="{BB962C8B-B14F-4D97-AF65-F5344CB8AC3E}">
        <p14:creationId xmlns:p14="http://schemas.microsoft.com/office/powerpoint/2010/main" val="607245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0" y="797160"/>
            <a:ext cx="307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Principios Rectores de la Competencia en el Sector</a:t>
            </a:r>
            <a:endParaRPr lang="es-CO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BECB4735-6685-4EFB-A719-D5FE77155F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057" y="6326303"/>
            <a:ext cx="1143000" cy="381000"/>
          </a:xfrm>
          <a:prstGeom prst="rect">
            <a:avLst/>
          </a:prstGeom>
        </p:spPr>
      </p:pic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id="{94C6EC05-1EC6-427B-AB06-98D18A44E1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9843056"/>
              </p:ext>
            </p:extLst>
          </p:nvPr>
        </p:nvGraphicFramePr>
        <p:xfrm>
          <a:off x="2247900" y="1655743"/>
          <a:ext cx="5943600" cy="4405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28550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0" y="682395"/>
            <a:ext cx="307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Principios Rectores de la Competencia en el Sector</a:t>
            </a:r>
            <a:endParaRPr lang="es-CO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BECB4735-6685-4EFB-A719-D5FE77155F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057" y="6326303"/>
            <a:ext cx="1143000" cy="381000"/>
          </a:xfrm>
          <a:prstGeom prst="rect">
            <a:avLst/>
          </a:prstGeom>
        </p:spPr>
      </p:pic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3FD6E50F-E005-48CC-B61B-14FBA2AE39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0245987"/>
              </p:ext>
            </p:extLst>
          </p:nvPr>
        </p:nvGraphicFramePr>
        <p:xfrm>
          <a:off x="368300" y="1647640"/>
          <a:ext cx="11734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609871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0" y="682395"/>
            <a:ext cx="307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Principios Rectores de la Competencia en el Sector</a:t>
            </a:r>
            <a:endParaRPr lang="es-CO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BECB4735-6685-4EFB-A719-D5FE77155F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057" y="6326303"/>
            <a:ext cx="1143000" cy="381000"/>
          </a:xfrm>
          <a:prstGeom prst="rect">
            <a:avLst/>
          </a:prstGeom>
        </p:spPr>
      </p:pic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DE8894AF-CA5A-4BC7-AC0F-8C092CFBD0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0563188"/>
              </p:ext>
            </p:extLst>
          </p:nvPr>
        </p:nvGraphicFramePr>
        <p:xfrm>
          <a:off x="152400" y="1676400"/>
          <a:ext cx="11734800" cy="4947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92862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0" y="682395"/>
            <a:ext cx="307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Principios Rectores de la Competencia en el Sector</a:t>
            </a:r>
            <a:endParaRPr lang="es-CO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BECB4735-6685-4EFB-A719-D5FE77155F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057" y="6326303"/>
            <a:ext cx="1143000" cy="38100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8E6EEC40-F9FB-4105-A41D-4BB631D55F9C}"/>
              </a:ext>
            </a:extLst>
          </p:cNvPr>
          <p:cNvSpPr/>
          <p:nvPr/>
        </p:nvSpPr>
        <p:spPr>
          <a:xfrm>
            <a:off x="1295400" y="4038600"/>
            <a:ext cx="4648200" cy="1765840"/>
          </a:xfrm>
          <a:prstGeom prst="rect">
            <a:avLst/>
          </a:prstGeom>
          <a:noFill/>
          <a:ln w="76200">
            <a:solidFill>
              <a:srgbClr val="FFE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Fijación de límites verticales: </a:t>
            </a:r>
          </a:p>
          <a:p>
            <a:pPr algn="ctr"/>
            <a:r>
              <a:rPr lang="es-CO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PND</a:t>
            </a:r>
          </a:p>
          <a:p>
            <a:pPr marL="285750" indent="-285750" algn="ctr">
              <a:buFontTx/>
              <a:buChar char="-"/>
            </a:pPr>
            <a:endParaRPr lang="es-CO" sz="140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26DE6C58-DDFC-428F-B507-D987AD8670DC}"/>
              </a:ext>
            </a:extLst>
          </p:cNvPr>
          <p:cNvCxnSpPr>
            <a:cxnSpLocks/>
          </p:cNvCxnSpPr>
          <p:nvPr/>
        </p:nvCxnSpPr>
        <p:spPr>
          <a:xfrm>
            <a:off x="1752600" y="4495800"/>
            <a:ext cx="5410200" cy="0"/>
          </a:xfrm>
          <a:prstGeom prst="straightConnector1">
            <a:avLst/>
          </a:prstGeom>
          <a:ln w="57150">
            <a:solidFill>
              <a:srgbClr val="6C258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3AF5B902-3DD5-48FB-A8E4-AE098B76CCAB}"/>
              </a:ext>
            </a:extLst>
          </p:cNvPr>
          <p:cNvCxnSpPr/>
          <p:nvPr/>
        </p:nvCxnSpPr>
        <p:spPr>
          <a:xfrm>
            <a:off x="1752600" y="5105400"/>
            <a:ext cx="5410200" cy="0"/>
          </a:xfrm>
          <a:prstGeom prst="straightConnector1">
            <a:avLst/>
          </a:prstGeom>
          <a:ln w="57150">
            <a:solidFill>
              <a:srgbClr val="6C258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7A62FB3-A842-428B-81B6-B31F3EE41AAD}"/>
              </a:ext>
            </a:extLst>
          </p:cNvPr>
          <p:cNvSpPr/>
          <p:nvPr/>
        </p:nvSpPr>
        <p:spPr>
          <a:xfrm>
            <a:off x="7315200" y="4437894"/>
            <a:ext cx="3581400" cy="738665"/>
          </a:xfrm>
          <a:prstGeom prst="rect">
            <a:avLst/>
          </a:prstGeom>
          <a:noFill/>
          <a:ln w="76200">
            <a:solidFill>
              <a:srgbClr val="6C25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Generación; comercialización:</a:t>
            </a:r>
          </a:p>
          <a:p>
            <a:pPr algn="ctr"/>
            <a:r>
              <a:rPr lang="es-CO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25% o más del mercado – hasta 40% de la demanda regulada con energía propia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9CB53DE9-DB87-4921-8E01-41F2610A8D65}"/>
              </a:ext>
            </a:extLst>
          </p:cNvPr>
          <p:cNvSpPr/>
          <p:nvPr/>
        </p:nvSpPr>
        <p:spPr>
          <a:xfrm>
            <a:off x="1676400" y="2511355"/>
            <a:ext cx="2819400" cy="738664"/>
          </a:xfrm>
          <a:prstGeom prst="rect">
            <a:avLst/>
          </a:prstGeom>
          <a:solidFill>
            <a:srgbClr val="6C25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cap="small" dirty="0">
                <a:latin typeface="Roboto" panose="02000000000000000000" pitchFamily="2" charset="0"/>
                <a:ea typeface="Roboto" panose="02000000000000000000" pitchFamily="2" charset="0"/>
              </a:rPr>
              <a:t>Garantizar separación </a:t>
            </a:r>
            <a:r>
              <a:rPr lang="es-CO" b="1" u="sng" cap="small" dirty="0">
                <a:latin typeface="Roboto" panose="02000000000000000000" pitchFamily="2" charset="0"/>
                <a:ea typeface="Roboto" panose="02000000000000000000" pitchFamily="2" charset="0"/>
              </a:rPr>
              <a:t>horizontal y vertical</a:t>
            </a:r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9F838806-DC8B-45B7-A9F6-1566DFD29893}"/>
              </a:ext>
            </a:extLst>
          </p:cNvPr>
          <p:cNvCxnSpPr>
            <a:cxnSpLocks/>
          </p:cNvCxnSpPr>
          <p:nvPr/>
        </p:nvCxnSpPr>
        <p:spPr>
          <a:xfrm rot="-1800000">
            <a:off x="7266525" y="2507582"/>
            <a:ext cx="1295400" cy="0"/>
          </a:xfrm>
          <a:prstGeom prst="straightConnector1">
            <a:avLst/>
          </a:prstGeom>
          <a:ln w="57150">
            <a:solidFill>
              <a:srgbClr val="FFED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8B760059-DEAD-4AB2-8F6A-4929808BCBC6}"/>
              </a:ext>
            </a:extLst>
          </p:cNvPr>
          <p:cNvCxnSpPr>
            <a:cxnSpLocks/>
          </p:cNvCxnSpPr>
          <p:nvPr/>
        </p:nvCxnSpPr>
        <p:spPr>
          <a:xfrm rot="1800000">
            <a:off x="7266525" y="3254375"/>
            <a:ext cx="1295400" cy="0"/>
          </a:xfrm>
          <a:prstGeom prst="straightConnector1">
            <a:avLst/>
          </a:prstGeom>
          <a:ln w="57150">
            <a:solidFill>
              <a:srgbClr val="FFED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echa: a la derecha 14">
            <a:extLst>
              <a:ext uri="{FF2B5EF4-FFF2-40B4-BE49-F238E27FC236}">
                <a16:creationId xmlns:a16="http://schemas.microsoft.com/office/drawing/2014/main" id="{5F604647-0A8D-44FE-9FD8-F33F95E77BCB}"/>
              </a:ext>
            </a:extLst>
          </p:cNvPr>
          <p:cNvSpPr/>
          <p:nvPr/>
        </p:nvSpPr>
        <p:spPr>
          <a:xfrm>
            <a:off x="4686300" y="2612370"/>
            <a:ext cx="685800" cy="536635"/>
          </a:xfrm>
          <a:prstGeom prst="rightArrow">
            <a:avLst/>
          </a:prstGeom>
          <a:solidFill>
            <a:srgbClr val="6C6C6C"/>
          </a:solidFill>
          <a:ln>
            <a:solidFill>
              <a:srgbClr val="FFE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13FDB28F-42CE-4A5A-93B2-2EBFEBA096C7}"/>
              </a:ext>
            </a:extLst>
          </p:cNvPr>
          <p:cNvSpPr/>
          <p:nvPr/>
        </p:nvSpPr>
        <p:spPr>
          <a:xfrm>
            <a:off x="5524500" y="2232987"/>
            <a:ext cx="1676400" cy="1295399"/>
          </a:xfrm>
          <a:prstGeom prst="ellipse">
            <a:avLst/>
          </a:prstGeom>
          <a:noFill/>
          <a:ln w="57150">
            <a:solidFill>
              <a:srgbClr val="6C25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Límites al crecimiento de las empresas en el sector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7B3F8736-17BA-4317-8C94-C317991211DB}"/>
              </a:ext>
            </a:extLst>
          </p:cNvPr>
          <p:cNvSpPr/>
          <p:nvPr/>
        </p:nvSpPr>
        <p:spPr>
          <a:xfrm>
            <a:off x="8589450" y="1828800"/>
            <a:ext cx="1964250" cy="738656"/>
          </a:xfrm>
          <a:prstGeom prst="ellipse">
            <a:avLst/>
          </a:prstGeom>
          <a:noFill/>
          <a:ln w="57150">
            <a:solidFill>
              <a:srgbClr val="6C25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Promover la competencia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74A67849-45CC-472A-AA7C-7D37C81C6513}"/>
              </a:ext>
            </a:extLst>
          </p:cNvPr>
          <p:cNvSpPr/>
          <p:nvPr/>
        </p:nvSpPr>
        <p:spPr>
          <a:xfrm>
            <a:off x="8627550" y="3223744"/>
            <a:ext cx="1964250" cy="738656"/>
          </a:xfrm>
          <a:prstGeom prst="ellipse">
            <a:avLst/>
          </a:prstGeom>
          <a:noFill/>
          <a:ln w="57150">
            <a:solidFill>
              <a:srgbClr val="6C25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Evitar concentración accionaria</a:t>
            </a:r>
          </a:p>
        </p:txBody>
      </p:sp>
    </p:spTree>
    <p:extLst>
      <p:ext uri="{BB962C8B-B14F-4D97-AF65-F5344CB8AC3E}">
        <p14:creationId xmlns:p14="http://schemas.microsoft.com/office/powerpoint/2010/main" val="688115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0" y="682395"/>
            <a:ext cx="307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Conductas anticompetitivas</a:t>
            </a:r>
          </a:p>
          <a:p>
            <a:pPr algn="ctr"/>
            <a:r>
              <a:rPr lang="es-419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34, ley 142 de 1994</a:t>
            </a:r>
            <a:endParaRPr lang="es-CO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BECB4735-6685-4EFB-A719-D5FE77155F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057" y="6326303"/>
            <a:ext cx="1143000" cy="381000"/>
          </a:xfrm>
          <a:prstGeom prst="rect">
            <a:avLst/>
          </a:prstGeom>
        </p:spPr>
      </p:pic>
      <p:graphicFrame>
        <p:nvGraphicFramePr>
          <p:cNvPr id="19" name="Diagrama 18">
            <a:extLst>
              <a:ext uri="{FF2B5EF4-FFF2-40B4-BE49-F238E27FC236}">
                <a16:creationId xmlns:a16="http://schemas.microsoft.com/office/drawing/2014/main" id="{4B729894-9C1F-4EE5-ABF6-F5B55F9D52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5271338"/>
              </p:ext>
            </p:extLst>
          </p:nvPr>
        </p:nvGraphicFramePr>
        <p:xfrm>
          <a:off x="0" y="925398"/>
          <a:ext cx="11201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85645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0" y="860195"/>
            <a:ext cx="307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Resolución 80 CREG</a:t>
            </a:r>
            <a:endParaRPr lang="es-CO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BECB4735-6685-4EFB-A719-D5FE77155F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057" y="6326303"/>
            <a:ext cx="1143000" cy="381000"/>
          </a:xfrm>
          <a:prstGeom prst="rect">
            <a:avLst/>
          </a:prstGeom>
        </p:spPr>
      </p:pic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39EED572-9D9D-41D4-AE06-AFDE06A628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0167661"/>
              </p:ext>
            </p:extLst>
          </p:nvPr>
        </p:nvGraphicFramePr>
        <p:xfrm>
          <a:off x="1638300" y="1383415"/>
          <a:ext cx="7772400" cy="4961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8963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0" y="757153"/>
            <a:ext cx="2973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Importancia del Análisis de Riesgos </a:t>
            </a:r>
            <a:endParaRPr lang="es-CO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-1" y="1469904"/>
            <a:ext cx="11633671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Ø"/>
            </a:pPr>
            <a:r>
              <a:rPr lang="es-CO" altLang="es-CO" b="1" dirty="0">
                <a:solidFill>
                  <a:schemeClr val="bg1"/>
                </a:solidFill>
                <a:latin typeface="Arial" charset="0"/>
              </a:rPr>
              <a:t>Entender dónde están los riesgos ayuda a asegurar:</a:t>
            </a:r>
          </a:p>
          <a:p>
            <a:pPr algn="just"/>
            <a:endParaRPr lang="es-CO" altLang="es-CO" sz="1550" dirty="0">
              <a:solidFill>
                <a:schemeClr val="bg1"/>
              </a:solidFill>
              <a:latin typeface="Arial" charset="0"/>
            </a:endParaRPr>
          </a:p>
          <a:p>
            <a:pPr marL="800100" lvl="1" indent="-342900" algn="just">
              <a:buFontTx/>
              <a:buChar char="-"/>
            </a:pPr>
            <a:r>
              <a:rPr lang="es-CO" altLang="es-CO" dirty="0">
                <a:solidFill>
                  <a:schemeClr val="bg1"/>
                </a:solidFill>
                <a:latin typeface="Arial" charset="0"/>
              </a:rPr>
              <a:t>Efectividad de las políticas de cumplimiento en Derecho de la Competencia. </a:t>
            </a:r>
          </a:p>
          <a:p>
            <a:pPr lvl="1" algn="just"/>
            <a:endParaRPr lang="es-CO" altLang="es-CO" dirty="0">
              <a:solidFill>
                <a:schemeClr val="bg1"/>
              </a:solidFill>
              <a:latin typeface="Arial" charset="0"/>
            </a:endParaRPr>
          </a:p>
          <a:p>
            <a:pPr marL="800100" lvl="1" indent="-342900" algn="just">
              <a:buFontTx/>
              <a:buChar char="-"/>
            </a:pPr>
            <a:r>
              <a:rPr lang="es-CO" altLang="es-CO" dirty="0">
                <a:solidFill>
                  <a:schemeClr val="bg1"/>
                </a:solidFill>
                <a:latin typeface="Arial" charset="0"/>
              </a:rPr>
              <a:t>Distribución efectiva de recursos dependiendo del grado de exposición al riesgo.</a:t>
            </a:r>
          </a:p>
          <a:p>
            <a:pPr marL="800100" lvl="1" indent="-342900" algn="just">
              <a:buFontTx/>
              <a:buChar char="-"/>
            </a:pPr>
            <a:endParaRPr lang="es-CO" altLang="es-CO" dirty="0">
              <a:solidFill>
                <a:schemeClr val="bg1"/>
              </a:solidFill>
              <a:latin typeface="Arial" charset="0"/>
            </a:endParaRPr>
          </a:p>
          <a:p>
            <a:pPr marL="800100" lvl="1" indent="-342900" algn="just">
              <a:buFontTx/>
              <a:buChar char="-"/>
            </a:pPr>
            <a:r>
              <a:rPr lang="es-CO" altLang="es-CO" dirty="0">
                <a:solidFill>
                  <a:schemeClr val="bg1"/>
                </a:solidFill>
                <a:latin typeface="Arial" charset="0"/>
              </a:rPr>
              <a:t>Todos los niveles de la compañía deben ser conscientes de la importancia de acatar las normas de Derecho de la Competencia. </a:t>
            </a:r>
          </a:p>
          <a:p>
            <a:pPr marL="800100" lvl="1" indent="-342900" algn="just">
              <a:buFontTx/>
              <a:buChar char="-"/>
            </a:pPr>
            <a:endParaRPr lang="es-CO" altLang="es-CO" dirty="0">
              <a:solidFill>
                <a:schemeClr val="bg1"/>
              </a:solidFill>
              <a:latin typeface="Arial" charset="0"/>
            </a:endParaRPr>
          </a:p>
          <a:p>
            <a:pPr marL="800100" lvl="1" indent="-342900" algn="just">
              <a:buFontTx/>
              <a:buChar char="-"/>
            </a:pPr>
            <a:r>
              <a:rPr lang="es-CO" altLang="es-CO" dirty="0">
                <a:solidFill>
                  <a:schemeClr val="bg1"/>
                </a:solidFill>
                <a:latin typeface="Arial" charset="0"/>
              </a:rPr>
              <a:t>Los empleados deben conocer las sanciones por el incumplimiento de las normas de  Competencia. </a:t>
            </a:r>
            <a:r>
              <a:rPr lang="es-CO" altLang="es-CO" sz="1550" dirty="0">
                <a:solidFill>
                  <a:schemeClr val="bg1"/>
                </a:solidFill>
                <a:latin typeface="Arial" charset="0"/>
              </a:rPr>
              <a:t>  </a:t>
            </a:r>
          </a:p>
          <a:p>
            <a:pPr marL="800100" lvl="1" indent="-342900" algn="just">
              <a:buFontTx/>
              <a:buChar char="-"/>
            </a:pPr>
            <a:endParaRPr lang="es-CO" altLang="es-CO" sz="1550" dirty="0">
              <a:solidFill>
                <a:schemeClr val="bg1"/>
              </a:solidFill>
              <a:latin typeface="Arial" charset="0"/>
            </a:endParaRPr>
          </a:p>
          <a:p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3791" y="4130636"/>
            <a:ext cx="7969868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buFontTx/>
              <a:buChar char="-"/>
            </a:pPr>
            <a:endParaRPr lang="es-CO" altLang="es-CO" sz="1550" dirty="0">
              <a:solidFill>
                <a:schemeClr val="bg1"/>
              </a:solidFill>
              <a:latin typeface="Arial" charset="0"/>
            </a:endParaRPr>
          </a:p>
          <a:p>
            <a:pPr>
              <a:buFont typeface="Wingdings" charset="2"/>
              <a:buChar char="Ø"/>
            </a:pPr>
            <a:r>
              <a:rPr lang="es-CO" altLang="es-CO" b="1" dirty="0">
                <a:solidFill>
                  <a:schemeClr val="bg1"/>
                </a:solidFill>
                <a:latin typeface="Arial" charset="0"/>
              </a:rPr>
              <a:t>Identificar los riesgos permite: </a:t>
            </a:r>
          </a:p>
          <a:p>
            <a:pPr lvl="1"/>
            <a:endParaRPr lang="es-CO" altLang="es-CO" sz="1550" dirty="0">
              <a:solidFill>
                <a:schemeClr val="bg1"/>
              </a:solidFill>
              <a:latin typeface="Arial" charset="0"/>
            </a:endParaRPr>
          </a:p>
          <a:p>
            <a:pPr marL="800100" lvl="1" indent="-342900">
              <a:buFontTx/>
              <a:buChar char="-"/>
            </a:pPr>
            <a:r>
              <a:rPr lang="es-CO" altLang="es-CO" dirty="0">
                <a:solidFill>
                  <a:schemeClr val="bg1"/>
                </a:solidFill>
                <a:latin typeface="Arial" charset="0"/>
              </a:rPr>
              <a:t>Determinación la estrategia para la mitigación de los riesgos identificados. </a:t>
            </a:r>
          </a:p>
          <a:p>
            <a:pPr marL="800100" lvl="1" indent="-342900">
              <a:buFontTx/>
              <a:buChar char="-"/>
            </a:pPr>
            <a:endParaRPr lang="es-CO" altLang="es-CO" dirty="0">
              <a:solidFill>
                <a:schemeClr val="bg1"/>
              </a:solidFill>
              <a:latin typeface="Arial" charset="0"/>
            </a:endParaRPr>
          </a:p>
          <a:p>
            <a:pPr marL="800100" lvl="1" indent="-342900">
              <a:buFontTx/>
              <a:buChar char="-"/>
            </a:pPr>
            <a:r>
              <a:rPr lang="es-CO" altLang="es-CO" dirty="0">
                <a:solidFill>
                  <a:schemeClr val="bg1"/>
                </a:solidFill>
                <a:latin typeface="Arial" charset="0"/>
              </a:rPr>
              <a:t>Ejecutar las actividades para la efectiva mitigación de los riesgos y de seguimiento a las medidas implementadas. </a:t>
            </a:r>
          </a:p>
          <a:p>
            <a:endParaRPr lang="es-C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2368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1319</Words>
  <Application>Microsoft Office PowerPoint</Application>
  <PresentationFormat>Panorámica</PresentationFormat>
  <Paragraphs>192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7" baseType="lpstr">
      <vt:lpstr>ＭＳ Ｐゴシック</vt:lpstr>
      <vt:lpstr>Arial</vt:lpstr>
      <vt:lpstr>Calibri</vt:lpstr>
      <vt:lpstr>Calibri Light</vt:lpstr>
      <vt:lpstr>Nunito Light</vt:lpstr>
      <vt:lpstr>Roboto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Camilo Zapata</dc:creator>
  <cp:lastModifiedBy>LINA MARIA CARO TABARES</cp:lastModifiedBy>
  <cp:revision>105</cp:revision>
  <dcterms:created xsi:type="dcterms:W3CDTF">2017-04-07T22:10:30Z</dcterms:created>
  <dcterms:modified xsi:type="dcterms:W3CDTF">2019-11-13T01:34:52Z</dcterms:modified>
</cp:coreProperties>
</file>